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y="6858000" cx="12192000"/>
  <p:notesSz cx="6858000" cy="9144000"/>
  <p:embeddedFontLst>
    <p:embeddedFont>
      <p:font typeface="Corbel"/>
      <p:regular r:id="rId22"/>
      <p:bold r:id="rId23"/>
      <p:italic r:id="rId24"/>
      <p:boldItalic r:id="rId2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26" roundtripDataSignature="AMtx7mhTwNoMeyLk2UOe2gr7JSFhwz6JH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font" Target="fonts/Corbel-regular.fntdata"/><Relationship Id="rId21" Type="http://schemas.openxmlformats.org/officeDocument/2006/relationships/slide" Target="slides/slide16.xml"/><Relationship Id="rId24" Type="http://schemas.openxmlformats.org/officeDocument/2006/relationships/font" Target="fonts/Corbel-italic.fntdata"/><Relationship Id="rId23" Type="http://schemas.openxmlformats.org/officeDocument/2006/relationships/font" Target="fonts/Corbel-bold.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26" Type="http://customschemas.google.com/relationships/presentationmetadata" Target="metadata"/><Relationship Id="rId25" Type="http://schemas.openxmlformats.org/officeDocument/2006/relationships/font" Target="fonts/Corbel-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4" name="Google Shape;104;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5" name="Google Shape;185;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5" name="Google Shape;195;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5" name="Google Shape;205;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1" name="Google Shape;211;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2" name="Google Shape;222;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p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1" name="Google Shape;231;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p1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0" name="Google Shape;240;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5" name="Google Shape;115;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6" name="Google Shape;116;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3" name="Google Shape;123;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0" name="Google Shape;130;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7" name="Google Shape;137;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8" name="Google Shape;148;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6" name="Google Shape;156;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6" name="Google Shape;166;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4" name="Google Shape;174;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17" name="Shape 17"/>
        <p:cNvGrpSpPr/>
        <p:nvPr/>
      </p:nvGrpSpPr>
      <p:grpSpPr>
        <a:xfrm>
          <a:off x="0" y="0"/>
          <a:ext cx="0" cy="0"/>
          <a:chOff x="0" y="0"/>
          <a:chExt cx="0" cy="0"/>
        </a:xfrm>
      </p:grpSpPr>
      <p:sp>
        <p:nvSpPr>
          <p:cNvPr id="18" name="Google Shape;18;p18"/>
          <p:cNvSpPr/>
          <p:nvPr/>
        </p:nvSpPr>
        <p:spPr>
          <a:xfrm>
            <a:off x="0" y="761999"/>
            <a:ext cx="9141619" cy="5334001"/>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18"/>
          <p:cNvSpPr/>
          <p:nvPr/>
        </p:nvSpPr>
        <p:spPr>
          <a:xfrm>
            <a:off x="9270263" y="761999"/>
            <a:ext cx="2925318" cy="5334001"/>
          </a:xfrm>
          <a:prstGeom prst="rect">
            <a:avLst/>
          </a:prstGeom>
          <a:solidFill>
            <a:srgbClr val="C8C8C8">
              <a:alpha val="49803"/>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18"/>
          <p:cNvSpPr txBox="1"/>
          <p:nvPr>
            <p:ph type="ctrTitle"/>
          </p:nvPr>
        </p:nvSpPr>
        <p:spPr>
          <a:xfrm>
            <a:off x="1069848" y="1298448"/>
            <a:ext cx="7315200" cy="3255264"/>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rgbClr val="FFFFFF"/>
              </a:buClr>
              <a:buSzPts val="5900"/>
              <a:buFont typeface="Corbel"/>
              <a:buNone/>
              <a:defRPr sz="5900">
                <a:solidFill>
                  <a:srgbClr val="FFFF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 name="Google Shape;21;p18"/>
          <p:cNvSpPr txBox="1"/>
          <p:nvPr>
            <p:ph idx="1" type="subTitle"/>
          </p:nvPr>
        </p:nvSpPr>
        <p:spPr>
          <a:xfrm>
            <a:off x="1100015" y="4670246"/>
            <a:ext cx="7315200" cy="914400"/>
          </a:xfrm>
          <a:prstGeom prst="rect">
            <a:avLst/>
          </a:prstGeom>
          <a:noFill/>
          <a:ln>
            <a:noFill/>
          </a:ln>
        </p:spPr>
        <p:txBody>
          <a:bodyPr anchorCtr="0" anchor="t" bIns="45700" lIns="91425" spcFirstLastPara="1" rIns="91425" wrap="square" tIns="45700">
            <a:normAutofit/>
          </a:bodyPr>
          <a:lstStyle>
            <a:lvl1pPr lvl="0" algn="l">
              <a:lnSpc>
                <a:spcPct val="90000"/>
              </a:lnSpc>
              <a:spcBef>
                <a:spcPts val="1200"/>
              </a:spcBef>
              <a:spcAft>
                <a:spcPts val="0"/>
              </a:spcAft>
              <a:buSzPts val="2200"/>
              <a:buNone/>
              <a:defRPr sz="2200" cap="none">
                <a:solidFill>
                  <a:srgbClr val="D7F0F6"/>
                </a:solidFill>
              </a:defRPr>
            </a:lvl1pPr>
            <a:lvl2pPr lvl="1" algn="ctr">
              <a:lnSpc>
                <a:spcPct val="90000"/>
              </a:lnSpc>
              <a:spcBef>
                <a:spcPts val="250"/>
              </a:spcBef>
              <a:spcAft>
                <a:spcPts val="0"/>
              </a:spcAft>
              <a:buSzPts val="2200"/>
              <a:buNone/>
              <a:defRPr sz="2200"/>
            </a:lvl2pPr>
            <a:lvl3pPr lvl="2" algn="ctr">
              <a:lnSpc>
                <a:spcPct val="90000"/>
              </a:lnSpc>
              <a:spcBef>
                <a:spcPts val="250"/>
              </a:spcBef>
              <a:spcAft>
                <a:spcPts val="0"/>
              </a:spcAft>
              <a:buSzPts val="2200"/>
              <a:buNone/>
              <a:defRPr sz="2200"/>
            </a:lvl3pPr>
            <a:lvl4pPr lvl="3" algn="ctr">
              <a:lnSpc>
                <a:spcPct val="90000"/>
              </a:lnSpc>
              <a:spcBef>
                <a:spcPts val="250"/>
              </a:spcBef>
              <a:spcAft>
                <a:spcPts val="0"/>
              </a:spcAft>
              <a:buSzPts val="2000"/>
              <a:buNone/>
              <a:defRPr sz="2000"/>
            </a:lvl4pPr>
            <a:lvl5pPr lvl="4" algn="ctr">
              <a:lnSpc>
                <a:spcPct val="90000"/>
              </a:lnSpc>
              <a:spcBef>
                <a:spcPts val="250"/>
              </a:spcBef>
              <a:spcAft>
                <a:spcPts val="0"/>
              </a:spcAft>
              <a:buSzPts val="2000"/>
              <a:buNone/>
              <a:defRPr sz="2000"/>
            </a:lvl5pPr>
            <a:lvl6pPr lvl="5" algn="ctr">
              <a:lnSpc>
                <a:spcPct val="90000"/>
              </a:lnSpc>
              <a:spcBef>
                <a:spcPts val="250"/>
              </a:spcBef>
              <a:spcAft>
                <a:spcPts val="0"/>
              </a:spcAft>
              <a:buSzPts val="2000"/>
              <a:buNone/>
              <a:defRPr sz="2000"/>
            </a:lvl6pPr>
            <a:lvl7pPr lvl="6" algn="ctr">
              <a:lnSpc>
                <a:spcPct val="90000"/>
              </a:lnSpc>
              <a:spcBef>
                <a:spcPts val="250"/>
              </a:spcBef>
              <a:spcAft>
                <a:spcPts val="0"/>
              </a:spcAft>
              <a:buSzPts val="2000"/>
              <a:buNone/>
              <a:defRPr sz="2000"/>
            </a:lvl7pPr>
            <a:lvl8pPr lvl="7" algn="ctr">
              <a:lnSpc>
                <a:spcPct val="90000"/>
              </a:lnSpc>
              <a:spcBef>
                <a:spcPts val="250"/>
              </a:spcBef>
              <a:spcAft>
                <a:spcPts val="0"/>
              </a:spcAft>
              <a:buSzPts val="2000"/>
              <a:buNone/>
              <a:defRPr sz="2000"/>
            </a:lvl8pPr>
            <a:lvl9pPr lvl="8" algn="ctr">
              <a:lnSpc>
                <a:spcPct val="90000"/>
              </a:lnSpc>
              <a:spcBef>
                <a:spcPts val="250"/>
              </a:spcBef>
              <a:spcAft>
                <a:spcPts val="250"/>
              </a:spcAft>
              <a:buSzPts val="2000"/>
              <a:buNone/>
              <a:defRPr sz="2000"/>
            </a:lvl9pPr>
          </a:lstStyle>
          <a:p/>
        </p:txBody>
      </p:sp>
      <p:sp>
        <p:nvSpPr>
          <p:cNvPr id="22" name="Google Shape;22;p18"/>
          <p:cNvSpPr txBox="1"/>
          <p:nvPr>
            <p:ph idx="10" type="dt"/>
          </p:nvPr>
        </p:nvSpPr>
        <p:spPr>
          <a:xfrm>
            <a:off x="262465"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 name="Google Shape;23;p18"/>
          <p:cNvSpPr txBox="1"/>
          <p:nvPr>
            <p:ph idx="11" type="ftr"/>
          </p:nvPr>
        </p:nvSpPr>
        <p:spPr>
          <a:xfrm>
            <a:off x="3869268" y="6356350"/>
            <a:ext cx="591151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 name="Google Shape;24;p18"/>
          <p:cNvSpPr txBox="1"/>
          <p:nvPr>
            <p:ph idx="12" type="sldNum"/>
          </p:nvPr>
        </p:nvSpPr>
        <p:spPr>
          <a:xfrm>
            <a:off x="10634135" y="6356350"/>
            <a:ext cx="153092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6" name="Shape 76"/>
        <p:cNvGrpSpPr/>
        <p:nvPr/>
      </p:nvGrpSpPr>
      <p:grpSpPr>
        <a:xfrm>
          <a:off x="0" y="0"/>
          <a:ext cx="0" cy="0"/>
          <a:chOff x="0" y="0"/>
          <a:chExt cx="0" cy="0"/>
        </a:xfrm>
      </p:grpSpPr>
      <p:sp>
        <p:nvSpPr>
          <p:cNvPr id="77" name="Google Shape;77;p29"/>
          <p:cNvSpPr txBox="1"/>
          <p:nvPr>
            <p:ph type="title"/>
          </p:nvPr>
        </p:nvSpPr>
        <p:spPr>
          <a:xfrm>
            <a:off x="252919" y="1123837"/>
            <a:ext cx="2947482" cy="460118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FFFFF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8" name="Google Shape;78;p29"/>
          <p:cNvSpPr txBox="1"/>
          <p:nvPr>
            <p:ph idx="1" type="body"/>
          </p:nvPr>
        </p:nvSpPr>
        <p:spPr>
          <a:xfrm rot="5400000">
            <a:off x="4966548" y="-233172"/>
            <a:ext cx="5120640" cy="73152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200"/>
              </a:spcBef>
              <a:spcAft>
                <a:spcPts val="0"/>
              </a:spcAft>
              <a:buSzPts val="1800"/>
              <a:buChar char="●"/>
              <a:defRPr/>
            </a:lvl1pPr>
            <a:lvl2pPr indent="-342900" lvl="1" marL="914400" algn="l">
              <a:lnSpc>
                <a:spcPct val="90000"/>
              </a:lnSpc>
              <a:spcBef>
                <a:spcPts val="250"/>
              </a:spcBef>
              <a:spcAft>
                <a:spcPts val="0"/>
              </a:spcAft>
              <a:buSzPts val="1800"/>
              <a:buChar char="●"/>
              <a:defRPr/>
            </a:lvl2pPr>
            <a:lvl3pPr indent="-342900" lvl="2" marL="1371600" algn="l">
              <a:lnSpc>
                <a:spcPct val="90000"/>
              </a:lnSpc>
              <a:spcBef>
                <a:spcPts val="250"/>
              </a:spcBef>
              <a:spcAft>
                <a:spcPts val="0"/>
              </a:spcAft>
              <a:buSzPts val="1800"/>
              <a:buChar char="●"/>
              <a:defRPr/>
            </a:lvl3pPr>
            <a:lvl4pPr indent="-342900" lvl="3" marL="1828800" algn="l">
              <a:lnSpc>
                <a:spcPct val="90000"/>
              </a:lnSpc>
              <a:spcBef>
                <a:spcPts val="250"/>
              </a:spcBef>
              <a:spcAft>
                <a:spcPts val="0"/>
              </a:spcAft>
              <a:buSzPts val="1800"/>
              <a:buChar char="●"/>
              <a:defRPr/>
            </a:lvl4pPr>
            <a:lvl5pPr indent="-342900" lvl="4" marL="2286000" algn="l">
              <a:lnSpc>
                <a:spcPct val="90000"/>
              </a:lnSpc>
              <a:spcBef>
                <a:spcPts val="250"/>
              </a:spcBef>
              <a:spcAft>
                <a:spcPts val="0"/>
              </a:spcAft>
              <a:buSzPts val="1800"/>
              <a:buChar char="●"/>
              <a:defRPr/>
            </a:lvl5pPr>
            <a:lvl6pPr indent="-342900" lvl="5" marL="2743200" algn="l">
              <a:lnSpc>
                <a:spcPct val="90000"/>
              </a:lnSpc>
              <a:spcBef>
                <a:spcPts val="250"/>
              </a:spcBef>
              <a:spcAft>
                <a:spcPts val="0"/>
              </a:spcAft>
              <a:buSzPts val="1800"/>
              <a:buChar char="●"/>
              <a:defRPr/>
            </a:lvl6pPr>
            <a:lvl7pPr indent="-342900" lvl="6" marL="3200400" algn="l">
              <a:lnSpc>
                <a:spcPct val="90000"/>
              </a:lnSpc>
              <a:spcBef>
                <a:spcPts val="250"/>
              </a:spcBef>
              <a:spcAft>
                <a:spcPts val="0"/>
              </a:spcAft>
              <a:buSzPts val="1800"/>
              <a:buChar char="●"/>
              <a:defRPr/>
            </a:lvl7pPr>
            <a:lvl8pPr indent="-342900" lvl="7" marL="3657600" algn="l">
              <a:lnSpc>
                <a:spcPct val="90000"/>
              </a:lnSpc>
              <a:spcBef>
                <a:spcPts val="250"/>
              </a:spcBef>
              <a:spcAft>
                <a:spcPts val="0"/>
              </a:spcAft>
              <a:buSzPts val="1800"/>
              <a:buChar char="●"/>
              <a:defRPr/>
            </a:lvl8pPr>
            <a:lvl9pPr indent="-342900" lvl="8" marL="4114800" algn="l">
              <a:lnSpc>
                <a:spcPct val="90000"/>
              </a:lnSpc>
              <a:spcBef>
                <a:spcPts val="250"/>
              </a:spcBef>
              <a:spcAft>
                <a:spcPts val="250"/>
              </a:spcAft>
              <a:buSzPts val="1800"/>
              <a:buChar char="●"/>
              <a:defRPr/>
            </a:lvl9pPr>
          </a:lstStyle>
          <a:p/>
        </p:txBody>
      </p:sp>
      <p:sp>
        <p:nvSpPr>
          <p:cNvPr id="79" name="Google Shape;79;p29"/>
          <p:cNvSpPr txBox="1"/>
          <p:nvPr>
            <p:ph idx="10" type="dt"/>
          </p:nvPr>
        </p:nvSpPr>
        <p:spPr>
          <a:xfrm>
            <a:off x="262465"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 name="Google Shape;80;p29"/>
          <p:cNvSpPr txBox="1"/>
          <p:nvPr>
            <p:ph idx="11" type="ftr"/>
          </p:nvPr>
        </p:nvSpPr>
        <p:spPr>
          <a:xfrm>
            <a:off x="3869268" y="6356350"/>
            <a:ext cx="591151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 name="Google Shape;81;p29"/>
          <p:cNvSpPr txBox="1"/>
          <p:nvPr>
            <p:ph idx="12" type="sldNum"/>
          </p:nvPr>
        </p:nvSpPr>
        <p:spPr>
          <a:xfrm>
            <a:off x="10634135" y="6356350"/>
            <a:ext cx="153092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2" name="Shape 82"/>
        <p:cNvGrpSpPr/>
        <p:nvPr/>
      </p:nvGrpSpPr>
      <p:grpSpPr>
        <a:xfrm>
          <a:off x="0" y="0"/>
          <a:ext cx="0" cy="0"/>
          <a:chOff x="0" y="0"/>
          <a:chExt cx="0" cy="0"/>
        </a:xfrm>
      </p:grpSpPr>
      <p:sp>
        <p:nvSpPr>
          <p:cNvPr id="83" name="Google Shape;83;p30"/>
          <p:cNvSpPr txBox="1"/>
          <p:nvPr>
            <p:ph type="title"/>
          </p:nvPr>
        </p:nvSpPr>
        <p:spPr>
          <a:xfrm rot="5400000">
            <a:off x="-685800" y="2057400"/>
            <a:ext cx="4953000" cy="28194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FFFFF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4" name="Google Shape;84;p30"/>
          <p:cNvSpPr txBox="1"/>
          <p:nvPr>
            <p:ph idx="1" type="body"/>
          </p:nvPr>
        </p:nvSpPr>
        <p:spPr>
          <a:xfrm rot="5400000">
            <a:off x="4965192" y="-228600"/>
            <a:ext cx="5120640" cy="73152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200"/>
              </a:spcBef>
              <a:spcAft>
                <a:spcPts val="0"/>
              </a:spcAft>
              <a:buSzPts val="1800"/>
              <a:buChar char="●"/>
              <a:defRPr/>
            </a:lvl1pPr>
            <a:lvl2pPr indent="-342900" lvl="1" marL="914400" algn="l">
              <a:lnSpc>
                <a:spcPct val="90000"/>
              </a:lnSpc>
              <a:spcBef>
                <a:spcPts val="250"/>
              </a:spcBef>
              <a:spcAft>
                <a:spcPts val="0"/>
              </a:spcAft>
              <a:buSzPts val="1800"/>
              <a:buChar char="●"/>
              <a:defRPr/>
            </a:lvl2pPr>
            <a:lvl3pPr indent="-342900" lvl="2" marL="1371600" algn="l">
              <a:lnSpc>
                <a:spcPct val="90000"/>
              </a:lnSpc>
              <a:spcBef>
                <a:spcPts val="250"/>
              </a:spcBef>
              <a:spcAft>
                <a:spcPts val="0"/>
              </a:spcAft>
              <a:buSzPts val="1800"/>
              <a:buChar char="●"/>
              <a:defRPr/>
            </a:lvl3pPr>
            <a:lvl4pPr indent="-342900" lvl="3" marL="1828800" algn="l">
              <a:lnSpc>
                <a:spcPct val="90000"/>
              </a:lnSpc>
              <a:spcBef>
                <a:spcPts val="250"/>
              </a:spcBef>
              <a:spcAft>
                <a:spcPts val="0"/>
              </a:spcAft>
              <a:buSzPts val="1800"/>
              <a:buChar char="●"/>
              <a:defRPr/>
            </a:lvl4pPr>
            <a:lvl5pPr indent="-342900" lvl="4" marL="2286000" algn="l">
              <a:lnSpc>
                <a:spcPct val="90000"/>
              </a:lnSpc>
              <a:spcBef>
                <a:spcPts val="250"/>
              </a:spcBef>
              <a:spcAft>
                <a:spcPts val="0"/>
              </a:spcAft>
              <a:buSzPts val="1800"/>
              <a:buChar char="●"/>
              <a:defRPr/>
            </a:lvl5pPr>
            <a:lvl6pPr indent="-342900" lvl="5" marL="2743200" algn="l">
              <a:lnSpc>
                <a:spcPct val="90000"/>
              </a:lnSpc>
              <a:spcBef>
                <a:spcPts val="250"/>
              </a:spcBef>
              <a:spcAft>
                <a:spcPts val="0"/>
              </a:spcAft>
              <a:buSzPts val="1800"/>
              <a:buChar char="●"/>
              <a:defRPr/>
            </a:lvl6pPr>
            <a:lvl7pPr indent="-342900" lvl="6" marL="3200400" algn="l">
              <a:lnSpc>
                <a:spcPct val="90000"/>
              </a:lnSpc>
              <a:spcBef>
                <a:spcPts val="250"/>
              </a:spcBef>
              <a:spcAft>
                <a:spcPts val="0"/>
              </a:spcAft>
              <a:buSzPts val="1800"/>
              <a:buChar char="●"/>
              <a:defRPr/>
            </a:lvl7pPr>
            <a:lvl8pPr indent="-342900" lvl="7" marL="3657600" algn="l">
              <a:lnSpc>
                <a:spcPct val="90000"/>
              </a:lnSpc>
              <a:spcBef>
                <a:spcPts val="250"/>
              </a:spcBef>
              <a:spcAft>
                <a:spcPts val="0"/>
              </a:spcAft>
              <a:buSzPts val="1800"/>
              <a:buChar char="●"/>
              <a:defRPr/>
            </a:lvl8pPr>
            <a:lvl9pPr indent="-342900" lvl="8" marL="4114800" algn="l">
              <a:lnSpc>
                <a:spcPct val="90000"/>
              </a:lnSpc>
              <a:spcBef>
                <a:spcPts val="250"/>
              </a:spcBef>
              <a:spcAft>
                <a:spcPts val="250"/>
              </a:spcAft>
              <a:buSzPts val="1800"/>
              <a:buChar char="●"/>
              <a:defRPr/>
            </a:lvl9pPr>
          </a:lstStyle>
          <a:p/>
        </p:txBody>
      </p:sp>
      <p:sp>
        <p:nvSpPr>
          <p:cNvPr id="85" name="Google Shape;85;p30"/>
          <p:cNvSpPr txBox="1"/>
          <p:nvPr>
            <p:ph idx="10" type="dt"/>
          </p:nvPr>
        </p:nvSpPr>
        <p:spPr>
          <a:xfrm>
            <a:off x="262465"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 name="Google Shape;86;p30"/>
          <p:cNvSpPr txBox="1"/>
          <p:nvPr>
            <p:ph idx="11" type="ftr"/>
          </p:nvPr>
        </p:nvSpPr>
        <p:spPr>
          <a:xfrm>
            <a:off x="3869268" y="6356350"/>
            <a:ext cx="591151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 name="Google Shape;87;p30"/>
          <p:cNvSpPr txBox="1"/>
          <p:nvPr>
            <p:ph idx="12" type="sldNum"/>
          </p:nvPr>
        </p:nvSpPr>
        <p:spPr>
          <a:xfrm>
            <a:off x="10634135" y="6356350"/>
            <a:ext cx="153092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96" name="Shape 96"/>
        <p:cNvGrpSpPr/>
        <p:nvPr/>
      </p:nvGrpSpPr>
      <p:grpSpPr>
        <a:xfrm>
          <a:off x="0" y="0"/>
          <a:ext cx="0" cy="0"/>
          <a:chOff x="0" y="0"/>
          <a:chExt cx="0" cy="0"/>
        </a:xfrm>
      </p:grpSpPr>
      <p:sp>
        <p:nvSpPr>
          <p:cNvPr id="97" name="Google Shape;97;p21"/>
          <p:cNvSpPr txBox="1"/>
          <p:nvPr>
            <p:ph type="title"/>
          </p:nvPr>
        </p:nvSpPr>
        <p:spPr>
          <a:xfrm>
            <a:off x="252919" y="1123837"/>
            <a:ext cx="2947482" cy="460118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FFFFF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8" name="Google Shape;98;p21"/>
          <p:cNvSpPr txBox="1"/>
          <p:nvPr>
            <p:ph idx="1" type="body"/>
          </p:nvPr>
        </p:nvSpPr>
        <p:spPr>
          <a:xfrm>
            <a:off x="3869268" y="864108"/>
            <a:ext cx="7315200" cy="5120640"/>
          </a:xfrm>
          <a:prstGeom prst="rect">
            <a:avLst/>
          </a:prstGeom>
          <a:noFill/>
          <a:ln>
            <a:noFill/>
          </a:ln>
        </p:spPr>
        <p:txBody>
          <a:bodyPr anchorCtr="0" anchor="ctr" bIns="45700" lIns="91425" spcFirstLastPara="1" rIns="91425" wrap="square" tIns="45700">
            <a:normAutofit/>
          </a:bodyPr>
          <a:lstStyle>
            <a:lvl1pPr indent="-342900" lvl="0" marL="457200" algn="l">
              <a:lnSpc>
                <a:spcPct val="90000"/>
              </a:lnSpc>
              <a:spcBef>
                <a:spcPts val="1200"/>
              </a:spcBef>
              <a:spcAft>
                <a:spcPts val="0"/>
              </a:spcAft>
              <a:buSzPts val="1800"/>
              <a:buChar char="●"/>
              <a:defRPr/>
            </a:lvl1pPr>
            <a:lvl2pPr indent="-342900" lvl="1" marL="914400" algn="l">
              <a:lnSpc>
                <a:spcPct val="90000"/>
              </a:lnSpc>
              <a:spcBef>
                <a:spcPts val="250"/>
              </a:spcBef>
              <a:spcAft>
                <a:spcPts val="0"/>
              </a:spcAft>
              <a:buSzPts val="1800"/>
              <a:buChar char="●"/>
              <a:defRPr/>
            </a:lvl2pPr>
            <a:lvl3pPr indent="-342900" lvl="2" marL="1371600" algn="l">
              <a:lnSpc>
                <a:spcPct val="90000"/>
              </a:lnSpc>
              <a:spcBef>
                <a:spcPts val="250"/>
              </a:spcBef>
              <a:spcAft>
                <a:spcPts val="0"/>
              </a:spcAft>
              <a:buSzPts val="1800"/>
              <a:buChar char="●"/>
              <a:defRPr/>
            </a:lvl3pPr>
            <a:lvl4pPr indent="-342900" lvl="3" marL="1828800" algn="l">
              <a:lnSpc>
                <a:spcPct val="90000"/>
              </a:lnSpc>
              <a:spcBef>
                <a:spcPts val="250"/>
              </a:spcBef>
              <a:spcAft>
                <a:spcPts val="0"/>
              </a:spcAft>
              <a:buSzPts val="1800"/>
              <a:buChar char="●"/>
              <a:defRPr/>
            </a:lvl4pPr>
            <a:lvl5pPr indent="-342900" lvl="4" marL="2286000" algn="l">
              <a:lnSpc>
                <a:spcPct val="90000"/>
              </a:lnSpc>
              <a:spcBef>
                <a:spcPts val="250"/>
              </a:spcBef>
              <a:spcAft>
                <a:spcPts val="0"/>
              </a:spcAft>
              <a:buSzPts val="1800"/>
              <a:buChar char="●"/>
              <a:defRPr/>
            </a:lvl5pPr>
            <a:lvl6pPr indent="-342900" lvl="5" marL="2743200" algn="l">
              <a:lnSpc>
                <a:spcPct val="90000"/>
              </a:lnSpc>
              <a:spcBef>
                <a:spcPts val="250"/>
              </a:spcBef>
              <a:spcAft>
                <a:spcPts val="0"/>
              </a:spcAft>
              <a:buSzPts val="1800"/>
              <a:buChar char="●"/>
              <a:defRPr/>
            </a:lvl6pPr>
            <a:lvl7pPr indent="-342900" lvl="6" marL="3200400" algn="l">
              <a:lnSpc>
                <a:spcPct val="90000"/>
              </a:lnSpc>
              <a:spcBef>
                <a:spcPts val="250"/>
              </a:spcBef>
              <a:spcAft>
                <a:spcPts val="0"/>
              </a:spcAft>
              <a:buSzPts val="1800"/>
              <a:buChar char="●"/>
              <a:defRPr/>
            </a:lvl7pPr>
            <a:lvl8pPr indent="-342900" lvl="7" marL="3657600" algn="l">
              <a:lnSpc>
                <a:spcPct val="90000"/>
              </a:lnSpc>
              <a:spcBef>
                <a:spcPts val="250"/>
              </a:spcBef>
              <a:spcAft>
                <a:spcPts val="0"/>
              </a:spcAft>
              <a:buSzPts val="1800"/>
              <a:buChar char="●"/>
              <a:defRPr/>
            </a:lvl8pPr>
            <a:lvl9pPr indent="-342900" lvl="8" marL="4114800" algn="l">
              <a:lnSpc>
                <a:spcPct val="90000"/>
              </a:lnSpc>
              <a:spcBef>
                <a:spcPts val="250"/>
              </a:spcBef>
              <a:spcAft>
                <a:spcPts val="250"/>
              </a:spcAft>
              <a:buSzPts val="1800"/>
              <a:buChar char="●"/>
              <a:defRPr/>
            </a:lvl9pPr>
          </a:lstStyle>
          <a:p/>
        </p:txBody>
      </p:sp>
      <p:sp>
        <p:nvSpPr>
          <p:cNvPr id="99" name="Google Shape;99;p21"/>
          <p:cNvSpPr txBox="1"/>
          <p:nvPr>
            <p:ph idx="10" type="dt"/>
          </p:nvPr>
        </p:nvSpPr>
        <p:spPr>
          <a:xfrm>
            <a:off x="262465"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 name="Google Shape;100;p21"/>
          <p:cNvSpPr txBox="1"/>
          <p:nvPr>
            <p:ph idx="11" type="ftr"/>
          </p:nvPr>
        </p:nvSpPr>
        <p:spPr>
          <a:xfrm>
            <a:off x="3869268" y="6356350"/>
            <a:ext cx="591151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 name="Google Shape;101;p21"/>
          <p:cNvSpPr txBox="1"/>
          <p:nvPr>
            <p:ph idx="12" type="sldNum"/>
          </p:nvPr>
        </p:nvSpPr>
        <p:spPr>
          <a:xfrm>
            <a:off x="10634135" y="6356350"/>
            <a:ext cx="153092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5" name="Shape 25"/>
        <p:cNvGrpSpPr/>
        <p:nvPr/>
      </p:nvGrpSpPr>
      <p:grpSpPr>
        <a:xfrm>
          <a:off x="0" y="0"/>
          <a:ext cx="0" cy="0"/>
          <a:chOff x="0" y="0"/>
          <a:chExt cx="0" cy="0"/>
        </a:xfrm>
      </p:grpSpPr>
      <p:sp>
        <p:nvSpPr>
          <p:cNvPr id="26" name="Google Shape;26;p20"/>
          <p:cNvSpPr txBox="1"/>
          <p:nvPr>
            <p:ph type="title"/>
          </p:nvPr>
        </p:nvSpPr>
        <p:spPr>
          <a:xfrm>
            <a:off x="252919" y="1123837"/>
            <a:ext cx="2947482" cy="460118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FFFFF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 name="Google Shape;27;p20"/>
          <p:cNvSpPr txBox="1"/>
          <p:nvPr>
            <p:ph idx="1" type="body"/>
          </p:nvPr>
        </p:nvSpPr>
        <p:spPr>
          <a:xfrm>
            <a:off x="3869268" y="864108"/>
            <a:ext cx="7315200" cy="5120640"/>
          </a:xfrm>
          <a:prstGeom prst="rect">
            <a:avLst/>
          </a:prstGeom>
          <a:noFill/>
          <a:ln>
            <a:noFill/>
          </a:ln>
        </p:spPr>
        <p:txBody>
          <a:bodyPr anchorCtr="0" anchor="ctr" bIns="45700" lIns="91425" spcFirstLastPara="1" rIns="91425" wrap="square" tIns="45700">
            <a:normAutofit/>
          </a:bodyPr>
          <a:lstStyle>
            <a:lvl1pPr indent="-342900" lvl="0" marL="457200" algn="l">
              <a:lnSpc>
                <a:spcPct val="90000"/>
              </a:lnSpc>
              <a:spcBef>
                <a:spcPts val="1200"/>
              </a:spcBef>
              <a:spcAft>
                <a:spcPts val="0"/>
              </a:spcAft>
              <a:buSzPts val="1800"/>
              <a:buChar char="●"/>
              <a:defRPr/>
            </a:lvl1pPr>
            <a:lvl2pPr indent="-342900" lvl="1" marL="914400" algn="l">
              <a:lnSpc>
                <a:spcPct val="90000"/>
              </a:lnSpc>
              <a:spcBef>
                <a:spcPts val="250"/>
              </a:spcBef>
              <a:spcAft>
                <a:spcPts val="0"/>
              </a:spcAft>
              <a:buSzPts val="1800"/>
              <a:buChar char="●"/>
              <a:defRPr/>
            </a:lvl2pPr>
            <a:lvl3pPr indent="-342900" lvl="2" marL="1371600" algn="l">
              <a:lnSpc>
                <a:spcPct val="90000"/>
              </a:lnSpc>
              <a:spcBef>
                <a:spcPts val="250"/>
              </a:spcBef>
              <a:spcAft>
                <a:spcPts val="0"/>
              </a:spcAft>
              <a:buSzPts val="1800"/>
              <a:buChar char="●"/>
              <a:defRPr/>
            </a:lvl3pPr>
            <a:lvl4pPr indent="-342900" lvl="3" marL="1828800" algn="l">
              <a:lnSpc>
                <a:spcPct val="90000"/>
              </a:lnSpc>
              <a:spcBef>
                <a:spcPts val="250"/>
              </a:spcBef>
              <a:spcAft>
                <a:spcPts val="0"/>
              </a:spcAft>
              <a:buSzPts val="1800"/>
              <a:buChar char="●"/>
              <a:defRPr/>
            </a:lvl4pPr>
            <a:lvl5pPr indent="-342900" lvl="4" marL="2286000" algn="l">
              <a:lnSpc>
                <a:spcPct val="90000"/>
              </a:lnSpc>
              <a:spcBef>
                <a:spcPts val="250"/>
              </a:spcBef>
              <a:spcAft>
                <a:spcPts val="0"/>
              </a:spcAft>
              <a:buSzPts val="1800"/>
              <a:buChar char="●"/>
              <a:defRPr/>
            </a:lvl5pPr>
            <a:lvl6pPr indent="-342900" lvl="5" marL="2743200" algn="l">
              <a:lnSpc>
                <a:spcPct val="90000"/>
              </a:lnSpc>
              <a:spcBef>
                <a:spcPts val="250"/>
              </a:spcBef>
              <a:spcAft>
                <a:spcPts val="0"/>
              </a:spcAft>
              <a:buSzPts val="1800"/>
              <a:buChar char="●"/>
              <a:defRPr/>
            </a:lvl6pPr>
            <a:lvl7pPr indent="-342900" lvl="6" marL="3200400" algn="l">
              <a:lnSpc>
                <a:spcPct val="90000"/>
              </a:lnSpc>
              <a:spcBef>
                <a:spcPts val="250"/>
              </a:spcBef>
              <a:spcAft>
                <a:spcPts val="0"/>
              </a:spcAft>
              <a:buSzPts val="1800"/>
              <a:buChar char="●"/>
              <a:defRPr/>
            </a:lvl7pPr>
            <a:lvl8pPr indent="-342900" lvl="7" marL="3657600" algn="l">
              <a:lnSpc>
                <a:spcPct val="90000"/>
              </a:lnSpc>
              <a:spcBef>
                <a:spcPts val="250"/>
              </a:spcBef>
              <a:spcAft>
                <a:spcPts val="0"/>
              </a:spcAft>
              <a:buSzPts val="1800"/>
              <a:buChar char="●"/>
              <a:defRPr/>
            </a:lvl8pPr>
            <a:lvl9pPr indent="-342900" lvl="8" marL="4114800" algn="l">
              <a:lnSpc>
                <a:spcPct val="90000"/>
              </a:lnSpc>
              <a:spcBef>
                <a:spcPts val="250"/>
              </a:spcBef>
              <a:spcAft>
                <a:spcPts val="250"/>
              </a:spcAft>
              <a:buSzPts val="1800"/>
              <a:buChar char="●"/>
              <a:defRPr/>
            </a:lvl9pPr>
          </a:lstStyle>
          <a:p/>
        </p:txBody>
      </p:sp>
      <p:sp>
        <p:nvSpPr>
          <p:cNvPr id="28" name="Google Shape;28;p20"/>
          <p:cNvSpPr txBox="1"/>
          <p:nvPr>
            <p:ph idx="10" type="dt"/>
          </p:nvPr>
        </p:nvSpPr>
        <p:spPr>
          <a:xfrm>
            <a:off x="262465"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20"/>
          <p:cNvSpPr txBox="1"/>
          <p:nvPr>
            <p:ph idx="11" type="ftr"/>
          </p:nvPr>
        </p:nvSpPr>
        <p:spPr>
          <a:xfrm>
            <a:off x="3869268" y="6356350"/>
            <a:ext cx="591151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20"/>
          <p:cNvSpPr txBox="1"/>
          <p:nvPr>
            <p:ph idx="12" type="sldNum"/>
          </p:nvPr>
        </p:nvSpPr>
        <p:spPr>
          <a:xfrm>
            <a:off x="10634135" y="6356350"/>
            <a:ext cx="153092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1" name="Shape 31"/>
        <p:cNvGrpSpPr/>
        <p:nvPr/>
      </p:nvGrpSpPr>
      <p:grpSpPr>
        <a:xfrm>
          <a:off x="0" y="0"/>
          <a:ext cx="0" cy="0"/>
          <a:chOff x="0" y="0"/>
          <a:chExt cx="0" cy="0"/>
        </a:xfrm>
      </p:grpSpPr>
      <p:sp>
        <p:nvSpPr>
          <p:cNvPr id="32" name="Google Shape;32;p22"/>
          <p:cNvSpPr txBox="1"/>
          <p:nvPr>
            <p:ph type="title"/>
          </p:nvPr>
        </p:nvSpPr>
        <p:spPr>
          <a:xfrm>
            <a:off x="3867912" y="1298448"/>
            <a:ext cx="7315200" cy="3255264"/>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rgbClr val="595959"/>
              </a:buClr>
              <a:buSzPts val="5900"/>
              <a:buFont typeface="Corbel"/>
              <a:buNone/>
              <a:defRPr b="0" sz="5900">
                <a:solidFill>
                  <a:srgbClr val="595959"/>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3" name="Google Shape;33;p22"/>
          <p:cNvSpPr txBox="1"/>
          <p:nvPr>
            <p:ph idx="1" type="body"/>
          </p:nvPr>
        </p:nvSpPr>
        <p:spPr>
          <a:xfrm>
            <a:off x="3886200" y="4672584"/>
            <a:ext cx="7315200" cy="91440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200"/>
              </a:spcBef>
              <a:spcAft>
                <a:spcPts val="0"/>
              </a:spcAft>
              <a:buSzPts val="2200"/>
              <a:buNone/>
              <a:defRPr sz="2200" cap="none">
                <a:solidFill>
                  <a:srgbClr val="595959"/>
                </a:solidFill>
              </a:defRPr>
            </a:lvl1pPr>
            <a:lvl2pPr indent="-228600" lvl="1" marL="914400" algn="l">
              <a:lnSpc>
                <a:spcPct val="90000"/>
              </a:lnSpc>
              <a:spcBef>
                <a:spcPts val="250"/>
              </a:spcBef>
              <a:spcAft>
                <a:spcPts val="0"/>
              </a:spcAft>
              <a:buSzPts val="1800"/>
              <a:buNone/>
              <a:defRPr sz="1800">
                <a:solidFill>
                  <a:srgbClr val="888888"/>
                </a:solidFill>
              </a:defRPr>
            </a:lvl2pPr>
            <a:lvl3pPr indent="-228600" lvl="2" marL="1371600" algn="l">
              <a:lnSpc>
                <a:spcPct val="90000"/>
              </a:lnSpc>
              <a:spcBef>
                <a:spcPts val="250"/>
              </a:spcBef>
              <a:spcAft>
                <a:spcPts val="0"/>
              </a:spcAft>
              <a:buSzPts val="1600"/>
              <a:buNone/>
              <a:defRPr sz="1600">
                <a:solidFill>
                  <a:srgbClr val="888888"/>
                </a:solidFill>
              </a:defRPr>
            </a:lvl3pPr>
            <a:lvl4pPr indent="-228600" lvl="3" marL="1828800" algn="l">
              <a:lnSpc>
                <a:spcPct val="90000"/>
              </a:lnSpc>
              <a:spcBef>
                <a:spcPts val="250"/>
              </a:spcBef>
              <a:spcAft>
                <a:spcPts val="0"/>
              </a:spcAft>
              <a:buSzPts val="1400"/>
              <a:buNone/>
              <a:defRPr sz="1400">
                <a:solidFill>
                  <a:srgbClr val="888888"/>
                </a:solidFill>
              </a:defRPr>
            </a:lvl4pPr>
            <a:lvl5pPr indent="-228600" lvl="4" marL="2286000" algn="l">
              <a:lnSpc>
                <a:spcPct val="90000"/>
              </a:lnSpc>
              <a:spcBef>
                <a:spcPts val="250"/>
              </a:spcBef>
              <a:spcAft>
                <a:spcPts val="0"/>
              </a:spcAft>
              <a:buSzPts val="1400"/>
              <a:buNone/>
              <a:defRPr sz="1400">
                <a:solidFill>
                  <a:srgbClr val="888888"/>
                </a:solidFill>
              </a:defRPr>
            </a:lvl5pPr>
            <a:lvl6pPr indent="-228600" lvl="5" marL="2743200" algn="l">
              <a:lnSpc>
                <a:spcPct val="90000"/>
              </a:lnSpc>
              <a:spcBef>
                <a:spcPts val="250"/>
              </a:spcBef>
              <a:spcAft>
                <a:spcPts val="0"/>
              </a:spcAft>
              <a:buSzPts val="1400"/>
              <a:buNone/>
              <a:defRPr sz="1400">
                <a:solidFill>
                  <a:srgbClr val="888888"/>
                </a:solidFill>
              </a:defRPr>
            </a:lvl6pPr>
            <a:lvl7pPr indent="-228600" lvl="6" marL="3200400" algn="l">
              <a:lnSpc>
                <a:spcPct val="90000"/>
              </a:lnSpc>
              <a:spcBef>
                <a:spcPts val="250"/>
              </a:spcBef>
              <a:spcAft>
                <a:spcPts val="0"/>
              </a:spcAft>
              <a:buSzPts val="1400"/>
              <a:buNone/>
              <a:defRPr sz="1400">
                <a:solidFill>
                  <a:srgbClr val="888888"/>
                </a:solidFill>
              </a:defRPr>
            </a:lvl7pPr>
            <a:lvl8pPr indent="-228600" lvl="7" marL="3657600" algn="l">
              <a:lnSpc>
                <a:spcPct val="90000"/>
              </a:lnSpc>
              <a:spcBef>
                <a:spcPts val="250"/>
              </a:spcBef>
              <a:spcAft>
                <a:spcPts val="0"/>
              </a:spcAft>
              <a:buSzPts val="1400"/>
              <a:buNone/>
              <a:defRPr sz="1400">
                <a:solidFill>
                  <a:srgbClr val="888888"/>
                </a:solidFill>
              </a:defRPr>
            </a:lvl8pPr>
            <a:lvl9pPr indent="-228600" lvl="8" marL="4114800" algn="l">
              <a:lnSpc>
                <a:spcPct val="90000"/>
              </a:lnSpc>
              <a:spcBef>
                <a:spcPts val="250"/>
              </a:spcBef>
              <a:spcAft>
                <a:spcPts val="250"/>
              </a:spcAft>
              <a:buSzPts val="1400"/>
              <a:buNone/>
              <a:defRPr sz="1400">
                <a:solidFill>
                  <a:srgbClr val="888888"/>
                </a:solidFill>
              </a:defRPr>
            </a:lvl9pPr>
          </a:lstStyle>
          <a:p/>
        </p:txBody>
      </p:sp>
      <p:sp>
        <p:nvSpPr>
          <p:cNvPr id="34" name="Google Shape;34;p22"/>
          <p:cNvSpPr txBox="1"/>
          <p:nvPr>
            <p:ph idx="10" type="dt"/>
          </p:nvPr>
        </p:nvSpPr>
        <p:spPr>
          <a:xfrm>
            <a:off x="262465"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22"/>
          <p:cNvSpPr txBox="1"/>
          <p:nvPr>
            <p:ph idx="11" type="ftr"/>
          </p:nvPr>
        </p:nvSpPr>
        <p:spPr>
          <a:xfrm>
            <a:off x="3869268" y="6356350"/>
            <a:ext cx="591151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 name="Google Shape;36;p22"/>
          <p:cNvSpPr txBox="1"/>
          <p:nvPr>
            <p:ph idx="12" type="sldNum"/>
          </p:nvPr>
        </p:nvSpPr>
        <p:spPr>
          <a:xfrm>
            <a:off x="10634135" y="6356350"/>
            <a:ext cx="153092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 name="Shape 37"/>
        <p:cNvGrpSpPr/>
        <p:nvPr/>
      </p:nvGrpSpPr>
      <p:grpSpPr>
        <a:xfrm>
          <a:off x="0" y="0"/>
          <a:ext cx="0" cy="0"/>
          <a:chOff x="0" y="0"/>
          <a:chExt cx="0" cy="0"/>
        </a:xfrm>
      </p:grpSpPr>
      <p:sp>
        <p:nvSpPr>
          <p:cNvPr id="38" name="Google Shape;38;p23"/>
          <p:cNvSpPr txBox="1"/>
          <p:nvPr>
            <p:ph type="title"/>
          </p:nvPr>
        </p:nvSpPr>
        <p:spPr>
          <a:xfrm>
            <a:off x="252919" y="1123837"/>
            <a:ext cx="2947482" cy="460118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FFFFF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9" name="Google Shape;39;p23"/>
          <p:cNvSpPr txBox="1"/>
          <p:nvPr>
            <p:ph idx="1" type="body"/>
          </p:nvPr>
        </p:nvSpPr>
        <p:spPr>
          <a:xfrm>
            <a:off x="3867912" y="868680"/>
            <a:ext cx="3474720" cy="5120640"/>
          </a:xfrm>
          <a:prstGeom prst="rect">
            <a:avLst/>
          </a:prstGeom>
          <a:noFill/>
          <a:ln>
            <a:noFill/>
          </a:ln>
        </p:spPr>
        <p:txBody>
          <a:bodyPr anchorCtr="0" anchor="ctr" bIns="45700" lIns="91425" spcFirstLastPara="1" rIns="91425" wrap="square" tIns="45700">
            <a:normAutofit/>
          </a:bodyPr>
          <a:lstStyle>
            <a:lvl1pPr indent="-355600" lvl="0" marL="457200" algn="l">
              <a:lnSpc>
                <a:spcPct val="90000"/>
              </a:lnSpc>
              <a:spcBef>
                <a:spcPts val="1200"/>
              </a:spcBef>
              <a:spcAft>
                <a:spcPts val="0"/>
              </a:spcAft>
              <a:buSzPts val="2000"/>
              <a:buChar char="●"/>
              <a:defRPr sz="2000"/>
            </a:lvl1pPr>
            <a:lvl2pPr indent="-342900" lvl="1" marL="914400" algn="l">
              <a:lnSpc>
                <a:spcPct val="90000"/>
              </a:lnSpc>
              <a:spcBef>
                <a:spcPts val="250"/>
              </a:spcBef>
              <a:spcAft>
                <a:spcPts val="0"/>
              </a:spcAft>
              <a:buSzPts val="1800"/>
              <a:buChar char="●"/>
              <a:defRPr sz="1800"/>
            </a:lvl2pPr>
            <a:lvl3pPr indent="-330200" lvl="2" marL="1371600" algn="l">
              <a:lnSpc>
                <a:spcPct val="90000"/>
              </a:lnSpc>
              <a:spcBef>
                <a:spcPts val="250"/>
              </a:spcBef>
              <a:spcAft>
                <a:spcPts val="0"/>
              </a:spcAft>
              <a:buSzPts val="1600"/>
              <a:buChar char="●"/>
              <a:defRPr sz="1600"/>
            </a:lvl3pPr>
            <a:lvl4pPr indent="-317500" lvl="3" marL="1828800" algn="l">
              <a:lnSpc>
                <a:spcPct val="90000"/>
              </a:lnSpc>
              <a:spcBef>
                <a:spcPts val="250"/>
              </a:spcBef>
              <a:spcAft>
                <a:spcPts val="0"/>
              </a:spcAft>
              <a:buSzPts val="1400"/>
              <a:buChar char="●"/>
              <a:defRPr sz="1400"/>
            </a:lvl4pPr>
            <a:lvl5pPr indent="-317500" lvl="4" marL="2286000" algn="l">
              <a:lnSpc>
                <a:spcPct val="90000"/>
              </a:lnSpc>
              <a:spcBef>
                <a:spcPts val="250"/>
              </a:spcBef>
              <a:spcAft>
                <a:spcPts val="0"/>
              </a:spcAft>
              <a:buSzPts val="1400"/>
              <a:buChar char="●"/>
              <a:defRPr sz="1400"/>
            </a:lvl5pPr>
            <a:lvl6pPr indent="-317500" lvl="5" marL="2743200" algn="l">
              <a:lnSpc>
                <a:spcPct val="90000"/>
              </a:lnSpc>
              <a:spcBef>
                <a:spcPts val="250"/>
              </a:spcBef>
              <a:spcAft>
                <a:spcPts val="0"/>
              </a:spcAft>
              <a:buSzPts val="1400"/>
              <a:buChar char="●"/>
              <a:defRPr sz="1400"/>
            </a:lvl6pPr>
            <a:lvl7pPr indent="-317500" lvl="6" marL="3200400" algn="l">
              <a:lnSpc>
                <a:spcPct val="90000"/>
              </a:lnSpc>
              <a:spcBef>
                <a:spcPts val="250"/>
              </a:spcBef>
              <a:spcAft>
                <a:spcPts val="0"/>
              </a:spcAft>
              <a:buSzPts val="1400"/>
              <a:buChar char="●"/>
              <a:defRPr sz="1400"/>
            </a:lvl7pPr>
            <a:lvl8pPr indent="-317500" lvl="7" marL="3657600" algn="l">
              <a:lnSpc>
                <a:spcPct val="90000"/>
              </a:lnSpc>
              <a:spcBef>
                <a:spcPts val="250"/>
              </a:spcBef>
              <a:spcAft>
                <a:spcPts val="0"/>
              </a:spcAft>
              <a:buSzPts val="1400"/>
              <a:buChar char="●"/>
              <a:defRPr sz="1400"/>
            </a:lvl8pPr>
            <a:lvl9pPr indent="-317500" lvl="8" marL="4114800" algn="l">
              <a:lnSpc>
                <a:spcPct val="90000"/>
              </a:lnSpc>
              <a:spcBef>
                <a:spcPts val="250"/>
              </a:spcBef>
              <a:spcAft>
                <a:spcPts val="250"/>
              </a:spcAft>
              <a:buSzPts val="1400"/>
              <a:buChar char="●"/>
              <a:defRPr sz="1400"/>
            </a:lvl9pPr>
          </a:lstStyle>
          <a:p/>
        </p:txBody>
      </p:sp>
      <p:sp>
        <p:nvSpPr>
          <p:cNvPr id="40" name="Google Shape;40;p23"/>
          <p:cNvSpPr txBox="1"/>
          <p:nvPr>
            <p:ph idx="2" type="body"/>
          </p:nvPr>
        </p:nvSpPr>
        <p:spPr>
          <a:xfrm>
            <a:off x="7818120" y="868680"/>
            <a:ext cx="3474720" cy="5120640"/>
          </a:xfrm>
          <a:prstGeom prst="rect">
            <a:avLst/>
          </a:prstGeom>
          <a:noFill/>
          <a:ln>
            <a:noFill/>
          </a:ln>
        </p:spPr>
        <p:txBody>
          <a:bodyPr anchorCtr="0" anchor="ctr" bIns="45700" lIns="91425" spcFirstLastPara="1" rIns="91425" wrap="square" tIns="45700">
            <a:normAutofit/>
          </a:bodyPr>
          <a:lstStyle>
            <a:lvl1pPr indent="-355600" lvl="0" marL="457200" algn="l">
              <a:lnSpc>
                <a:spcPct val="90000"/>
              </a:lnSpc>
              <a:spcBef>
                <a:spcPts val="1200"/>
              </a:spcBef>
              <a:spcAft>
                <a:spcPts val="0"/>
              </a:spcAft>
              <a:buSzPts val="2000"/>
              <a:buChar char="●"/>
              <a:defRPr sz="2000"/>
            </a:lvl1pPr>
            <a:lvl2pPr indent="-342900" lvl="1" marL="914400" algn="l">
              <a:lnSpc>
                <a:spcPct val="90000"/>
              </a:lnSpc>
              <a:spcBef>
                <a:spcPts val="250"/>
              </a:spcBef>
              <a:spcAft>
                <a:spcPts val="0"/>
              </a:spcAft>
              <a:buSzPts val="1800"/>
              <a:buChar char="●"/>
              <a:defRPr sz="1800"/>
            </a:lvl2pPr>
            <a:lvl3pPr indent="-330200" lvl="2" marL="1371600" algn="l">
              <a:lnSpc>
                <a:spcPct val="90000"/>
              </a:lnSpc>
              <a:spcBef>
                <a:spcPts val="250"/>
              </a:spcBef>
              <a:spcAft>
                <a:spcPts val="0"/>
              </a:spcAft>
              <a:buSzPts val="1600"/>
              <a:buChar char="●"/>
              <a:defRPr sz="1600"/>
            </a:lvl3pPr>
            <a:lvl4pPr indent="-317500" lvl="3" marL="1828800" algn="l">
              <a:lnSpc>
                <a:spcPct val="90000"/>
              </a:lnSpc>
              <a:spcBef>
                <a:spcPts val="250"/>
              </a:spcBef>
              <a:spcAft>
                <a:spcPts val="0"/>
              </a:spcAft>
              <a:buSzPts val="1400"/>
              <a:buChar char="●"/>
              <a:defRPr sz="1400"/>
            </a:lvl4pPr>
            <a:lvl5pPr indent="-317500" lvl="4" marL="2286000" algn="l">
              <a:lnSpc>
                <a:spcPct val="90000"/>
              </a:lnSpc>
              <a:spcBef>
                <a:spcPts val="250"/>
              </a:spcBef>
              <a:spcAft>
                <a:spcPts val="0"/>
              </a:spcAft>
              <a:buSzPts val="1400"/>
              <a:buChar char="●"/>
              <a:defRPr sz="1400"/>
            </a:lvl5pPr>
            <a:lvl6pPr indent="-317500" lvl="5" marL="2743200" algn="l">
              <a:lnSpc>
                <a:spcPct val="90000"/>
              </a:lnSpc>
              <a:spcBef>
                <a:spcPts val="250"/>
              </a:spcBef>
              <a:spcAft>
                <a:spcPts val="0"/>
              </a:spcAft>
              <a:buSzPts val="1400"/>
              <a:buChar char="●"/>
              <a:defRPr sz="1400"/>
            </a:lvl6pPr>
            <a:lvl7pPr indent="-317500" lvl="6" marL="3200400" algn="l">
              <a:lnSpc>
                <a:spcPct val="90000"/>
              </a:lnSpc>
              <a:spcBef>
                <a:spcPts val="250"/>
              </a:spcBef>
              <a:spcAft>
                <a:spcPts val="0"/>
              </a:spcAft>
              <a:buSzPts val="1400"/>
              <a:buChar char="●"/>
              <a:defRPr sz="1400"/>
            </a:lvl7pPr>
            <a:lvl8pPr indent="-317500" lvl="7" marL="3657600" algn="l">
              <a:lnSpc>
                <a:spcPct val="90000"/>
              </a:lnSpc>
              <a:spcBef>
                <a:spcPts val="250"/>
              </a:spcBef>
              <a:spcAft>
                <a:spcPts val="0"/>
              </a:spcAft>
              <a:buSzPts val="1400"/>
              <a:buChar char="●"/>
              <a:defRPr sz="1400"/>
            </a:lvl8pPr>
            <a:lvl9pPr indent="-317500" lvl="8" marL="4114800" algn="l">
              <a:lnSpc>
                <a:spcPct val="90000"/>
              </a:lnSpc>
              <a:spcBef>
                <a:spcPts val="250"/>
              </a:spcBef>
              <a:spcAft>
                <a:spcPts val="250"/>
              </a:spcAft>
              <a:buSzPts val="1400"/>
              <a:buChar char="●"/>
              <a:defRPr sz="1400"/>
            </a:lvl9pPr>
          </a:lstStyle>
          <a:p/>
        </p:txBody>
      </p:sp>
      <p:sp>
        <p:nvSpPr>
          <p:cNvPr id="41" name="Google Shape;41;p23"/>
          <p:cNvSpPr txBox="1"/>
          <p:nvPr>
            <p:ph idx="10" type="dt"/>
          </p:nvPr>
        </p:nvSpPr>
        <p:spPr>
          <a:xfrm>
            <a:off x="262465"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23"/>
          <p:cNvSpPr txBox="1"/>
          <p:nvPr>
            <p:ph idx="11" type="ftr"/>
          </p:nvPr>
        </p:nvSpPr>
        <p:spPr>
          <a:xfrm>
            <a:off x="3869268" y="6356350"/>
            <a:ext cx="591151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23"/>
          <p:cNvSpPr txBox="1"/>
          <p:nvPr>
            <p:ph idx="12" type="sldNum"/>
          </p:nvPr>
        </p:nvSpPr>
        <p:spPr>
          <a:xfrm>
            <a:off x="10634135" y="6356350"/>
            <a:ext cx="153092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4" name="Shape 44"/>
        <p:cNvGrpSpPr/>
        <p:nvPr/>
      </p:nvGrpSpPr>
      <p:grpSpPr>
        <a:xfrm>
          <a:off x="0" y="0"/>
          <a:ext cx="0" cy="0"/>
          <a:chOff x="0" y="0"/>
          <a:chExt cx="0" cy="0"/>
        </a:xfrm>
      </p:grpSpPr>
      <p:sp>
        <p:nvSpPr>
          <p:cNvPr id="45" name="Google Shape;45;p24"/>
          <p:cNvSpPr txBox="1"/>
          <p:nvPr>
            <p:ph type="title"/>
          </p:nvPr>
        </p:nvSpPr>
        <p:spPr>
          <a:xfrm>
            <a:off x="252919" y="1123837"/>
            <a:ext cx="2947482" cy="460118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FFFFF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6" name="Google Shape;46;p24"/>
          <p:cNvSpPr txBox="1"/>
          <p:nvPr>
            <p:ph idx="1" type="body"/>
          </p:nvPr>
        </p:nvSpPr>
        <p:spPr>
          <a:xfrm>
            <a:off x="3867912" y="1023586"/>
            <a:ext cx="3474720" cy="807720"/>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0"/>
              </a:spcBef>
              <a:spcAft>
                <a:spcPts val="0"/>
              </a:spcAft>
              <a:buSzPts val="2000"/>
              <a:buNone/>
              <a:defRPr b="1" sz="2000">
                <a:solidFill>
                  <a:srgbClr val="595959"/>
                </a:solidFill>
              </a:defRPr>
            </a:lvl1pPr>
            <a:lvl2pPr indent="-228600" lvl="1" marL="914400" algn="l">
              <a:lnSpc>
                <a:spcPct val="90000"/>
              </a:lnSpc>
              <a:spcBef>
                <a:spcPts val="250"/>
              </a:spcBef>
              <a:spcAft>
                <a:spcPts val="0"/>
              </a:spcAft>
              <a:buSzPts val="2000"/>
              <a:buNone/>
              <a:defRPr b="1" sz="2000"/>
            </a:lvl2pPr>
            <a:lvl3pPr indent="-228600" lvl="2" marL="1371600" algn="l">
              <a:lnSpc>
                <a:spcPct val="90000"/>
              </a:lnSpc>
              <a:spcBef>
                <a:spcPts val="250"/>
              </a:spcBef>
              <a:spcAft>
                <a:spcPts val="0"/>
              </a:spcAft>
              <a:buSzPts val="1800"/>
              <a:buNone/>
              <a:defRPr b="1" sz="1800"/>
            </a:lvl3pPr>
            <a:lvl4pPr indent="-228600" lvl="3" marL="1828800" algn="l">
              <a:lnSpc>
                <a:spcPct val="90000"/>
              </a:lnSpc>
              <a:spcBef>
                <a:spcPts val="250"/>
              </a:spcBef>
              <a:spcAft>
                <a:spcPts val="0"/>
              </a:spcAft>
              <a:buSzPts val="1600"/>
              <a:buNone/>
              <a:defRPr b="1" sz="1600"/>
            </a:lvl4pPr>
            <a:lvl5pPr indent="-228600" lvl="4" marL="2286000" algn="l">
              <a:lnSpc>
                <a:spcPct val="90000"/>
              </a:lnSpc>
              <a:spcBef>
                <a:spcPts val="250"/>
              </a:spcBef>
              <a:spcAft>
                <a:spcPts val="0"/>
              </a:spcAft>
              <a:buSzPts val="1600"/>
              <a:buNone/>
              <a:defRPr b="1" sz="1600"/>
            </a:lvl5pPr>
            <a:lvl6pPr indent="-228600" lvl="5" marL="2743200" algn="l">
              <a:lnSpc>
                <a:spcPct val="90000"/>
              </a:lnSpc>
              <a:spcBef>
                <a:spcPts val="250"/>
              </a:spcBef>
              <a:spcAft>
                <a:spcPts val="0"/>
              </a:spcAft>
              <a:buSzPts val="1600"/>
              <a:buNone/>
              <a:defRPr b="1" sz="1600"/>
            </a:lvl6pPr>
            <a:lvl7pPr indent="-228600" lvl="6" marL="3200400" algn="l">
              <a:lnSpc>
                <a:spcPct val="90000"/>
              </a:lnSpc>
              <a:spcBef>
                <a:spcPts val="250"/>
              </a:spcBef>
              <a:spcAft>
                <a:spcPts val="0"/>
              </a:spcAft>
              <a:buSzPts val="1600"/>
              <a:buNone/>
              <a:defRPr b="1" sz="1600"/>
            </a:lvl7pPr>
            <a:lvl8pPr indent="-228600" lvl="7" marL="3657600" algn="l">
              <a:lnSpc>
                <a:spcPct val="90000"/>
              </a:lnSpc>
              <a:spcBef>
                <a:spcPts val="250"/>
              </a:spcBef>
              <a:spcAft>
                <a:spcPts val="0"/>
              </a:spcAft>
              <a:buSzPts val="1600"/>
              <a:buNone/>
              <a:defRPr b="1" sz="1600"/>
            </a:lvl8pPr>
            <a:lvl9pPr indent="-228600" lvl="8" marL="4114800" algn="l">
              <a:lnSpc>
                <a:spcPct val="90000"/>
              </a:lnSpc>
              <a:spcBef>
                <a:spcPts val="250"/>
              </a:spcBef>
              <a:spcAft>
                <a:spcPts val="250"/>
              </a:spcAft>
              <a:buSzPts val="1600"/>
              <a:buNone/>
              <a:defRPr b="1" sz="1600"/>
            </a:lvl9pPr>
          </a:lstStyle>
          <a:p/>
        </p:txBody>
      </p:sp>
      <p:sp>
        <p:nvSpPr>
          <p:cNvPr id="47" name="Google Shape;47;p24"/>
          <p:cNvSpPr txBox="1"/>
          <p:nvPr>
            <p:ph idx="2" type="body"/>
          </p:nvPr>
        </p:nvSpPr>
        <p:spPr>
          <a:xfrm>
            <a:off x="3867912" y="1930936"/>
            <a:ext cx="3474720" cy="4023360"/>
          </a:xfrm>
          <a:prstGeom prst="rect">
            <a:avLst/>
          </a:prstGeom>
          <a:noFill/>
          <a:ln>
            <a:noFill/>
          </a:ln>
        </p:spPr>
        <p:txBody>
          <a:bodyPr anchorCtr="0" anchor="ctr" bIns="45700" lIns="91425" spcFirstLastPara="1" rIns="91425" wrap="square" tIns="45700">
            <a:normAutofit/>
          </a:bodyPr>
          <a:lstStyle>
            <a:lvl1pPr indent="-355600" lvl="0" marL="457200" algn="l">
              <a:lnSpc>
                <a:spcPct val="90000"/>
              </a:lnSpc>
              <a:spcBef>
                <a:spcPts val="1200"/>
              </a:spcBef>
              <a:spcAft>
                <a:spcPts val="0"/>
              </a:spcAft>
              <a:buSzPts val="2000"/>
              <a:buChar char="●"/>
              <a:defRPr sz="2000"/>
            </a:lvl1pPr>
            <a:lvl2pPr indent="-342900" lvl="1" marL="914400" algn="l">
              <a:lnSpc>
                <a:spcPct val="90000"/>
              </a:lnSpc>
              <a:spcBef>
                <a:spcPts val="250"/>
              </a:spcBef>
              <a:spcAft>
                <a:spcPts val="0"/>
              </a:spcAft>
              <a:buSzPts val="1800"/>
              <a:buChar char="●"/>
              <a:defRPr sz="1800"/>
            </a:lvl2pPr>
            <a:lvl3pPr indent="-330200" lvl="2" marL="1371600" algn="l">
              <a:lnSpc>
                <a:spcPct val="90000"/>
              </a:lnSpc>
              <a:spcBef>
                <a:spcPts val="250"/>
              </a:spcBef>
              <a:spcAft>
                <a:spcPts val="0"/>
              </a:spcAft>
              <a:buSzPts val="1600"/>
              <a:buChar char="●"/>
              <a:defRPr sz="1600"/>
            </a:lvl3pPr>
            <a:lvl4pPr indent="-317500" lvl="3" marL="1828800" algn="l">
              <a:lnSpc>
                <a:spcPct val="90000"/>
              </a:lnSpc>
              <a:spcBef>
                <a:spcPts val="250"/>
              </a:spcBef>
              <a:spcAft>
                <a:spcPts val="0"/>
              </a:spcAft>
              <a:buSzPts val="1400"/>
              <a:buChar char="●"/>
              <a:defRPr sz="1400"/>
            </a:lvl4pPr>
            <a:lvl5pPr indent="-317500" lvl="4" marL="2286000" algn="l">
              <a:lnSpc>
                <a:spcPct val="90000"/>
              </a:lnSpc>
              <a:spcBef>
                <a:spcPts val="250"/>
              </a:spcBef>
              <a:spcAft>
                <a:spcPts val="0"/>
              </a:spcAft>
              <a:buSzPts val="1400"/>
              <a:buChar char="●"/>
              <a:defRPr sz="1400"/>
            </a:lvl5pPr>
            <a:lvl6pPr indent="-317500" lvl="5" marL="2743200" algn="l">
              <a:lnSpc>
                <a:spcPct val="90000"/>
              </a:lnSpc>
              <a:spcBef>
                <a:spcPts val="250"/>
              </a:spcBef>
              <a:spcAft>
                <a:spcPts val="0"/>
              </a:spcAft>
              <a:buSzPts val="1400"/>
              <a:buChar char="●"/>
              <a:defRPr sz="1400"/>
            </a:lvl6pPr>
            <a:lvl7pPr indent="-317500" lvl="6" marL="3200400" algn="l">
              <a:lnSpc>
                <a:spcPct val="90000"/>
              </a:lnSpc>
              <a:spcBef>
                <a:spcPts val="250"/>
              </a:spcBef>
              <a:spcAft>
                <a:spcPts val="0"/>
              </a:spcAft>
              <a:buSzPts val="1400"/>
              <a:buChar char="●"/>
              <a:defRPr sz="1400"/>
            </a:lvl7pPr>
            <a:lvl8pPr indent="-317500" lvl="7" marL="3657600" algn="l">
              <a:lnSpc>
                <a:spcPct val="90000"/>
              </a:lnSpc>
              <a:spcBef>
                <a:spcPts val="250"/>
              </a:spcBef>
              <a:spcAft>
                <a:spcPts val="0"/>
              </a:spcAft>
              <a:buSzPts val="1400"/>
              <a:buChar char="●"/>
              <a:defRPr sz="1400"/>
            </a:lvl8pPr>
            <a:lvl9pPr indent="-317500" lvl="8" marL="4114800" algn="l">
              <a:lnSpc>
                <a:spcPct val="90000"/>
              </a:lnSpc>
              <a:spcBef>
                <a:spcPts val="250"/>
              </a:spcBef>
              <a:spcAft>
                <a:spcPts val="250"/>
              </a:spcAft>
              <a:buSzPts val="1400"/>
              <a:buChar char="●"/>
              <a:defRPr sz="1400"/>
            </a:lvl9pPr>
          </a:lstStyle>
          <a:p/>
        </p:txBody>
      </p:sp>
      <p:sp>
        <p:nvSpPr>
          <p:cNvPr id="48" name="Google Shape;48;p24"/>
          <p:cNvSpPr txBox="1"/>
          <p:nvPr>
            <p:ph idx="3" type="body"/>
          </p:nvPr>
        </p:nvSpPr>
        <p:spPr>
          <a:xfrm>
            <a:off x="7818463" y="1023586"/>
            <a:ext cx="3474720" cy="813171"/>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0"/>
              </a:spcBef>
              <a:spcAft>
                <a:spcPts val="0"/>
              </a:spcAft>
              <a:buSzPts val="2000"/>
              <a:buNone/>
              <a:defRPr b="1" sz="2000">
                <a:solidFill>
                  <a:srgbClr val="595959"/>
                </a:solidFill>
              </a:defRPr>
            </a:lvl1pPr>
            <a:lvl2pPr indent="-228600" lvl="1" marL="914400" algn="l">
              <a:lnSpc>
                <a:spcPct val="90000"/>
              </a:lnSpc>
              <a:spcBef>
                <a:spcPts val="250"/>
              </a:spcBef>
              <a:spcAft>
                <a:spcPts val="0"/>
              </a:spcAft>
              <a:buSzPts val="2000"/>
              <a:buNone/>
              <a:defRPr b="1" sz="2000"/>
            </a:lvl2pPr>
            <a:lvl3pPr indent="-228600" lvl="2" marL="1371600" algn="l">
              <a:lnSpc>
                <a:spcPct val="90000"/>
              </a:lnSpc>
              <a:spcBef>
                <a:spcPts val="250"/>
              </a:spcBef>
              <a:spcAft>
                <a:spcPts val="0"/>
              </a:spcAft>
              <a:buSzPts val="1800"/>
              <a:buNone/>
              <a:defRPr b="1" sz="1800"/>
            </a:lvl3pPr>
            <a:lvl4pPr indent="-228600" lvl="3" marL="1828800" algn="l">
              <a:lnSpc>
                <a:spcPct val="90000"/>
              </a:lnSpc>
              <a:spcBef>
                <a:spcPts val="250"/>
              </a:spcBef>
              <a:spcAft>
                <a:spcPts val="0"/>
              </a:spcAft>
              <a:buSzPts val="1600"/>
              <a:buNone/>
              <a:defRPr b="1" sz="1600"/>
            </a:lvl4pPr>
            <a:lvl5pPr indent="-228600" lvl="4" marL="2286000" algn="l">
              <a:lnSpc>
                <a:spcPct val="90000"/>
              </a:lnSpc>
              <a:spcBef>
                <a:spcPts val="250"/>
              </a:spcBef>
              <a:spcAft>
                <a:spcPts val="0"/>
              </a:spcAft>
              <a:buSzPts val="1600"/>
              <a:buNone/>
              <a:defRPr b="1" sz="1600"/>
            </a:lvl5pPr>
            <a:lvl6pPr indent="-228600" lvl="5" marL="2743200" algn="l">
              <a:lnSpc>
                <a:spcPct val="90000"/>
              </a:lnSpc>
              <a:spcBef>
                <a:spcPts val="250"/>
              </a:spcBef>
              <a:spcAft>
                <a:spcPts val="0"/>
              </a:spcAft>
              <a:buSzPts val="1600"/>
              <a:buNone/>
              <a:defRPr b="1" sz="1600"/>
            </a:lvl6pPr>
            <a:lvl7pPr indent="-228600" lvl="6" marL="3200400" algn="l">
              <a:lnSpc>
                <a:spcPct val="90000"/>
              </a:lnSpc>
              <a:spcBef>
                <a:spcPts val="250"/>
              </a:spcBef>
              <a:spcAft>
                <a:spcPts val="0"/>
              </a:spcAft>
              <a:buSzPts val="1600"/>
              <a:buNone/>
              <a:defRPr b="1" sz="1600"/>
            </a:lvl7pPr>
            <a:lvl8pPr indent="-228600" lvl="7" marL="3657600" algn="l">
              <a:lnSpc>
                <a:spcPct val="90000"/>
              </a:lnSpc>
              <a:spcBef>
                <a:spcPts val="250"/>
              </a:spcBef>
              <a:spcAft>
                <a:spcPts val="0"/>
              </a:spcAft>
              <a:buSzPts val="1600"/>
              <a:buNone/>
              <a:defRPr b="1" sz="1600"/>
            </a:lvl8pPr>
            <a:lvl9pPr indent="-228600" lvl="8" marL="4114800" algn="l">
              <a:lnSpc>
                <a:spcPct val="90000"/>
              </a:lnSpc>
              <a:spcBef>
                <a:spcPts val="250"/>
              </a:spcBef>
              <a:spcAft>
                <a:spcPts val="250"/>
              </a:spcAft>
              <a:buSzPts val="1600"/>
              <a:buNone/>
              <a:defRPr b="1" sz="1600"/>
            </a:lvl9pPr>
          </a:lstStyle>
          <a:p/>
        </p:txBody>
      </p:sp>
      <p:sp>
        <p:nvSpPr>
          <p:cNvPr id="49" name="Google Shape;49;p24"/>
          <p:cNvSpPr txBox="1"/>
          <p:nvPr>
            <p:ph idx="4" type="body"/>
          </p:nvPr>
        </p:nvSpPr>
        <p:spPr>
          <a:xfrm>
            <a:off x="7818463" y="1930936"/>
            <a:ext cx="3474720" cy="4023360"/>
          </a:xfrm>
          <a:prstGeom prst="rect">
            <a:avLst/>
          </a:prstGeom>
          <a:noFill/>
          <a:ln>
            <a:noFill/>
          </a:ln>
        </p:spPr>
        <p:txBody>
          <a:bodyPr anchorCtr="0" anchor="ctr" bIns="45700" lIns="91425" spcFirstLastPara="1" rIns="91425" wrap="square" tIns="45700">
            <a:normAutofit/>
          </a:bodyPr>
          <a:lstStyle>
            <a:lvl1pPr indent="-355600" lvl="0" marL="457200" algn="l">
              <a:lnSpc>
                <a:spcPct val="90000"/>
              </a:lnSpc>
              <a:spcBef>
                <a:spcPts val="1200"/>
              </a:spcBef>
              <a:spcAft>
                <a:spcPts val="0"/>
              </a:spcAft>
              <a:buSzPts val="2000"/>
              <a:buChar char="●"/>
              <a:defRPr sz="2000"/>
            </a:lvl1pPr>
            <a:lvl2pPr indent="-342900" lvl="1" marL="914400" algn="l">
              <a:lnSpc>
                <a:spcPct val="90000"/>
              </a:lnSpc>
              <a:spcBef>
                <a:spcPts val="250"/>
              </a:spcBef>
              <a:spcAft>
                <a:spcPts val="0"/>
              </a:spcAft>
              <a:buSzPts val="1800"/>
              <a:buChar char="●"/>
              <a:defRPr sz="1800"/>
            </a:lvl2pPr>
            <a:lvl3pPr indent="-330200" lvl="2" marL="1371600" algn="l">
              <a:lnSpc>
                <a:spcPct val="90000"/>
              </a:lnSpc>
              <a:spcBef>
                <a:spcPts val="250"/>
              </a:spcBef>
              <a:spcAft>
                <a:spcPts val="0"/>
              </a:spcAft>
              <a:buSzPts val="1600"/>
              <a:buChar char="●"/>
              <a:defRPr sz="1600"/>
            </a:lvl3pPr>
            <a:lvl4pPr indent="-317500" lvl="3" marL="1828800" algn="l">
              <a:lnSpc>
                <a:spcPct val="90000"/>
              </a:lnSpc>
              <a:spcBef>
                <a:spcPts val="250"/>
              </a:spcBef>
              <a:spcAft>
                <a:spcPts val="0"/>
              </a:spcAft>
              <a:buSzPts val="1400"/>
              <a:buChar char="●"/>
              <a:defRPr sz="1400"/>
            </a:lvl4pPr>
            <a:lvl5pPr indent="-317500" lvl="4" marL="2286000" algn="l">
              <a:lnSpc>
                <a:spcPct val="90000"/>
              </a:lnSpc>
              <a:spcBef>
                <a:spcPts val="250"/>
              </a:spcBef>
              <a:spcAft>
                <a:spcPts val="0"/>
              </a:spcAft>
              <a:buSzPts val="1400"/>
              <a:buChar char="●"/>
              <a:defRPr sz="1400"/>
            </a:lvl5pPr>
            <a:lvl6pPr indent="-317500" lvl="5" marL="2743200" algn="l">
              <a:lnSpc>
                <a:spcPct val="90000"/>
              </a:lnSpc>
              <a:spcBef>
                <a:spcPts val="250"/>
              </a:spcBef>
              <a:spcAft>
                <a:spcPts val="0"/>
              </a:spcAft>
              <a:buSzPts val="1400"/>
              <a:buChar char="●"/>
              <a:defRPr sz="1400"/>
            </a:lvl6pPr>
            <a:lvl7pPr indent="-317500" lvl="6" marL="3200400" algn="l">
              <a:lnSpc>
                <a:spcPct val="90000"/>
              </a:lnSpc>
              <a:spcBef>
                <a:spcPts val="250"/>
              </a:spcBef>
              <a:spcAft>
                <a:spcPts val="0"/>
              </a:spcAft>
              <a:buSzPts val="1400"/>
              <a:buChar char="●"/>
              <a:defRPr sz="1400"/>
            </a:lvl7pPr>
            <a:lvl8pPr indent="-317500" lvl="7" marL="3657600" algn="l">
              <a:lnSpc>
                <a:spcPct val="90000"/>
              </a:lnSpc>
              <a:spcBef>
                <a:spcPts val="250"/>
              </a:spcBef>
              <a:spcAft>
                <a:spcPts val="0"/>
              </a:spcAft>
              <a:buSzPts val="1400"/>
              <a:buChar char="●"/>
              <a:defRPr sz="1400"/>
            </a:lvl8pPr>
            <a:lvl9pPr indent="-317500" lvl="8" marL="4114800" algn="l">
              <a:lnSpc>
                <a:spcPct val="90000"/>
              </a:lnSpc>
              <a:spcBef>
                <a:spcPts val="250"/>
              </a:spcBef>
              <a:spcAft>
                <a:spcPts val="250"/>
              </a:spcAft>
              <a:buSzPts val="1400"/>
              <a:buChar char="●"/>
              <a:defRPr sz="1400"/>
            </a:lvl9pPr>
          </a:lstStyle>
          <a:p/>
        </p:txBody>
      </p:sp>
      <p:sp>
        <p:nvSpPr>
          <p:cNvPr id="50" name="Google Shape;50;p24"/>
          <p:cNvSpPr txBox="1"/>
          <p:nvPr>
            <p:ph idx="10" type="dt"/>
          </p:nvPr>
        </p:nvSpPr>
        <p:spPr>
          <a:xfrm>
            <a:off x="262465"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 name="Google Shape;51;p24"/>
          <p:cNvSpPr txBox="1"/>
          <p:nvPr>
            <p:ph idx="11" type="ftr"/>
          </p:nvPr>
        </p:nvSpPr>
        <p:spPr>
          <a:xfrm>
            <a:off x="3869268" y="6356350"/>
            <a:ext cx="591151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24"/>
          <p:cNvSpPr txBox="1"/>
          <p:nvPr>
            <p:ph idx="12" type="sldNum"/>
          </p:nvPr>
        </p:nvSpPr>
        <p:spPr>
          <a:xfrm>
            <a:off x="10634135" y="6356350"/>
            <a:ext cx="153092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 name="Shape 53"/>
        <p:cNvGrpSpPr/>
        <p:nvPr/>
      </p:nvGrpSpPr>
      <p:grpSpPr>
        <a:xfrm>
          <a:off x="0" y="0"/>
          <a:ext cx="0" cy="0"/>
          <a:chOff x="0" y="0"/>
          <a:chExt cx="0" cy="0"/>
        </a:xfrm>
      </p:grpSpPr>
      <p:sp>
        <p:nvSpPr>
          <p:cNvPr id="54" name="Google Shape;54;p25"/>
          <p:cNvSpPr txBox="1"/>
          <p:nvPr>
            <p:ph type="title"/>
          </p:nvPr>
        </p:nvSpPr>
        <p:spPr>
          <a:xfrm>
            <a:off x="252919" y="1123837"/>
            <a:ext cx="2947482" cy="460118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FFFFF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5" name="Google Shape;55;p25"/>
          <p:cNvSpPr txBox="1"/>
          <p:nvPr>
            <p:ph idx="10" type="dt"/>
          </p:nvPr>
        </p:nvSpPr>
        <p:spPr>
          <a:xfrm>
            <a:off x="262465"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25"/>
          <p:cNvSpPr txBox="1"/>
          <p:nvPr>
            <p:ph idx="11" type="ftr"/>
          </p:nvPr>
        </p:nvSpPr>
        <p:spPr>
          <a:xfrm>
            <a:off x="3869268" y="6356350"/>
            <a:ext cx="591151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25"/>
          <p:cNvSpPr txBox="1"/>
          <p:nvPr>
            <p:ph idx="12" type="sldNum"/>
          </p:nvPr>
        </p:nvSpPr>
        <p:spPr>
          <a:xfrm>
            <a:off x="10634135" y="6356350"/>
            <a:ext cx="153092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type="blank">
  <p:cSld name="BLANK">
    <p:spTree>
      <p:nvGrpSpPr>
        <p:cNvPr id="58" name="Shape 58"/>
        <p:cNvGrpSpPr/>
        <p:nvPr/>
      </p:nvGrpSpPr>
      <p:grpSpPr>
        <a:xfrm>
          <a:off x="0" y="0"/>
          <a:ext cx="0" cy="0"/>
          <a:chOff x="0" y="0"/>
          <a:chExt cx="0" cy="0"/>
        </a:xfrm>
      </p:grpSpPr>
      <p:sp>
        <p:nvSpPr>
          <p:cNvPr id="59" name="Google Shape;59;p26"/>
          <p:cNvSpPr txBox="1"/>
          <p:nvPr>
            <p:ph idx="10" type="dt"/>
          </p:nvPr>
        </p:nvSpPr>
        <p:spPr>
          <a:xfrm>
            <a:off x="262465"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26"/>
          <p:cNvSpPr txBox="1"/>
          <p:nvPr>
            <p:ph idx="11" type="ftr"/>
          </p:nvPr>
        </p:nvSpPr>
        <p:spPr>
          <a:xfrm>
            <a:off x="3869268" y="6356350"/>
            <a:ext cx="591151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 name="Google Shape;61;p26"/>
          <p:cNvSpPr txBox="1"/>
          <p:nvPr>
            <p:ph idx="12" type="sldNum"/>
          </p:nvPr>
        </p:nvSpPr>
        <p:spPr>
          <a:xfrm>
            <a:off x="10634135" y="6356350"/>
            <a:ext cx="153092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2" name="Shape 62"/>
        <p:cNvGrpSpPr/>
        <p:nvPr/>
      </p:nvGrpSpPr>
      <p:grpSpPr>
        <a:xfrm>
          <a:off x="0" y="0"/>
          <a:ext cx="0" cy="0"/>
          <a:chOff x="0" y="0"/>
          <a:chExt cx="0" cy="0"/>
        </a:xfrm>
      </p:grpSpPr>
      <p:sp>
        <p:nvSpPr>
          <p:cNvPr id="63" name="Google Shape;63;p27"/>
          <p:cNvSpPr txBox="1"/>
          <p:nvPr>
            <p:ph type="title"/>
          </p:nvPr>
        </p:nvSpPr>
        <p:spPr>
          <a:xfrm>
            <a:off x="256032" y="1143000"/>
            <a:ext cx="2834640" cy="237744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rgbClr val="FFFFFF"/>
              </a:buClr>
              <a:buSzPts val="3200"/>
              <a:buFont typeface="Corbel"/>
              <a:buNone/>
              <a:defRPr b="0"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4" name="Google Shape;64;p27"/>
          <p:cNvSpPr txBox="1"/>
          <p:nvPr>
            <p:ph idx="1" type="body"/>
          </p:nvPr>
        </p:nvSpPr>
        <p:spPr>
          <a:xfrm>
            <a:off x="3867912" y="868680"/>
            <a:ext cx="7315200" cy="5120640"/>
          </a:xfrm>
          <a:prstGeom prst="rect">
            <a:avLst/>
          </a:prstGeom>
          <a:noFill/>
          <a:ln>
            <a:noFill/>
          </a:ln>
        </p:spPr>
        <p:txBody>
          <a:bodyPr anchorCtr="0" anchor="ctr" bIns="45700" lIns="91425" spcFirstLastPara="1" rIns="91425" wrap="square" tIns="45700">
            <a:normAutofit/>
          </a:bodyPr>
          <a:lstStyle>
            <a:lvl1pPr indent="-355600" lvl="0" marL="457200" algn="l">
              <a:lnSpc>
                <a:spcPct val="90000"/>
              </a:lnSpc>
              <a:spcBef>
                <a:spcPts val="1200"/>
              </a:spcBef>
              <a:spcAft>
                <a:spcPts val="0"/>
              </a:spcAft>
              <a:buSzPts val="2000"/>
              <a:buChar char="●"/>
              <a:defRPr sz="2000"/>
            </a:lvl1pPr>
            <a:lvl2pPr indent="-342900" lvl="1" marL="914400" algn="l">
              <a:lnSpc>
                <a:spcPct val="90000"/>
              </a:lnSpc>
              <a:spcBef>
                <a:spcPts val="250"/>
              </a:spcBef>
              <a:spcAft>
                <a:spcPts val="0"/>
              </a:spcAft>
              <a:buSzPts val="1800"/>
              <a:buChar char="●"/>
              <a:defRPr sz="1800"/>
            </a:lvl2pPr>
            <a:lvl3pPr indent="-330200" lvl="2" marL="1371600" algn="l">
              <a:lnSpc>
                <a:spcPct val="90000"/>
              </a:lnSpc>
              <a:spcBef>
                <a:spcPts val="250"/>
              </a:spcBef>
              <a:spcAft>
                <a:spcPts val="0"/>
              </a:spcAft>
              <a:buSzPts val="1600"/>
              <a:buChar char="●"/>
              <a:defRPr sz="1600"/>
            </a:lvl3pPr>
            <a:lvl4pPr indent="-317500" lvl="3" marL="1828800" algn="l">
              <a:lnSpc>
                <a:spcPct val="90000"/>
              </a:lnSpc>
              <a:spcBef>
                <a:spcPts val="250"/>
              </a:spcBef>
              <a:spcAft>
                <a:spcPts val="0"/>
              </a:spcAft>
              <a:buSzPts val="1400"/>
              <a:buChar char="●"/>
              <a:defRPr sz="1400"/>
            </a:lvl4pPr>
            <a:lvl5pPr indent="-317500" lvl="4" marL="2286000" algn="l">
              <a:lnSpc>
                <a:spcPct val="90000"/>
              </a:lnSpc>
              <a:spcBef>
                <a:spcPts val="250"/>
              </a:spcBef>
              <a:spcAft>
                <a:spcPts val="0"/>
              </a:spcAft>
              <a:buSzPts val="1400"/>
              <a:buChar char="●"/>
              <a:defRPr sz="1400"/>
            </a:lvl5pPr>
            <a:lvl6pPr indent="-317500" lvl="5" marL="2743200" algn="l">
              <a:lnSpc>
                <a:spcPct val="90000"/>
              </a:lnSpc>
              <a:spcBef>
                <a:spcPts val="250"/>
              </a:spcBef>
              <a:spcAft>
                <a:spcPts val="0"/>
              </a:spcAft>
              <a:buSzPts val="1400"/>
              <a:buChar char="●"/>
              <a:defRPr sz="1400"/>
            </a:lvl6pPr>
            <a:lvl7pPr indent="-317500" lvl="6" marL="3200400" algn="l">
              <a:lnSpc>
                <a:spcPct val="90000"/>
              </a:lnSpc>
              <a:spcBef>
                <a:spcPts val="250"/>
              </a:spcBef>
              <a:spcAft>
                <a:spcPts val="0"/>
              </a:spcAft>
              <a:buSzPts val="1400"/>
              <a:buChar char="●"/>
              <a:defRPr sz="1400"/>
            </a:lvl7pPr>
            <a:lvl8pPr indent="-317500" lvl="7" marL="3657600" algn="l">
              <a:lnSpc>
                <a:spcPct val="90000"/>
              </a:lnSpc>
              <a:spcBef>
                <a:spcPts val="250"/>
              </a:spcBef>
              <a:spcAft>
                <a:spcPts val="0"/>
              </a:spcAft>
              <a:buSzPts val="1400"/>
              <a:buChar char="●"/>
              <a:defRPr sz="1400"/>
            </a:lvl8pPr>
            <a:lvl9pPr indent="-317500" lvl="8" marL="4114800" algn="l">
              <a:lnSpc>
                <a:spcPct val="90000"/>
              </a:lnSpc>
              <a:spcBef>
                <a:spcPts val="250"/>
              </a:spcBef>
              <a:spcAft>
                <a:spcPts val="250"/>
              </a:spcAft>
              <a:buSzPts val="1400"/>
              <a:buChar char="●"/>
              <a:defRPr sz="1400"/>
            </a:lvl9pPr>
          </a:lstStyle>
          <a:p/>
        </p:txBody>
      </p:sp>
      <p:sp>
        <p:nvSpPr>
          <p:cNvPr id="65" name="Google Shape;65;p27"/>
          <p:cNvSpPr txBox="1"/>
          <p:nvPr>
            <p:ph idx="2" type="body"/>
          </p:nvPr>
        </p:nvSpPr>
        <p:spPr>
          <a:xfrm>
            <a:off x="256032" y="3494176"/>
            <a:ext cx="2834640" cy="2321990"/>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200"/>
              </a:spcBef>
              <a:spcAft>
                <a:spcPts val="0"/>
              </a:spcAft>
              <a:buSzPts val="1400"/>
              <a:buNone/>
              <a:defRPr sz="1400">
                <a:solidFill>
                  <a:srgbClr val="FFFFFF"/>
                </a:solidFill>
              </a:defRPr>
            </a:lvl1pPr>
            <a:lvl2pPr indent="-228600" lvl="1" marL="914400" algn="l">
              <a:lnSpc>
                <a:spcPct val="90000"/>
              </a:lnSpc>
              <a:spcBef>
                <a:spcPts val="250"/>
              </a:spcBef>
              <a:spcAft>
                <a:spcPts val="0"/>
              </a:spcAft>
              <a:buSzPts val="1200"/>
              <a:buNone/>
              <a:defRPr sz="1200"/>
            </a:lvl2pPr>
            <a:lvl3pPr indent="-228600" lvl="2" marL="1371600" algn="l">
              <a:lnSpc>
                <a:spcPct val="90000"/>
              </a:lnSpc>
              <a:spcBef>
                <a:spcPts val="250"/>
              </a:spcBef>
              <a:spcAft>
                <a:spcPts val="0"/>
              </a:spcAft>
              <a:buSzPts val="1000"/>
              <a:buNone/>
              <a:defRPr sz="1000"/>
            </a:lvl3pPr>
            <a:lvl4pPr indent="-228600" lvl="3" marL="1828800" algn="l">
              <a:lnSpc>
                <a:spcPct val="90000"/>
              </a:lnSpc>
              <a:spcBef>
                <a:spcPts val="250"/>
              </a:spcBef>
              <a:spcAft>
                <a:spcPts val="0"/>
              </a:spcAft>
              <a:buSzPts val="900"/>
              <a:buNone/>
              <a:defRPr sz="900"/>
            </a:lvl4pPr>
            <a:lvl5pPr indent="-228600" lvl="4" marL="2286000" algn="l">
              <a:lnSpc>
                <a:spcPct val="90000"/>
              </a:lnSpc>
              <a:spcBef>
                <a:spcPts val="250"/>
              </a:spcBef>
              <a:spcAft>
                <a:spcPts val="0"/>
              </a:spcAft>
              <a:buSzPts val="900"/>
              <a:buNone/>
              <a:defRPr sz="900"/>
            </a:lvl5pPr>
            <a:lvl6pPr indent="-228600" lvl="5" marL="2743200" algn="l">
              <a:lnSpc>
                <a:spcPct val="90000"/>
              </a:lnSpc>
              <a:spcBef>
                <a:spcPts val="250"/>
              </a:spcBef>
              <a:spcAft>
                <a:spcPts val="0"/>
              </a:spcAft>
              <a:buSzPts val="900"/>
              <a:buNone/>
              <a:defRPr sz="900"/>
            </a:lvl6pPr>
            <a:lvl7pPr indent="-228600" lvl="6" marL="3200400" algn="l">
              <a:lnSpc>
                <a:spcPct val="90000"/>
              </a:lnSpc>
              <a:spcBef>
                <a:spcPts val="250"/>
              </a:spcBef>
              <a:spcAft>
                <a:spcPts val="0"/>
              </a:spcAft>
              <a:buSzPts val="900"/>
              <a:buNone/>
              <a:defRPr sz="900"/>
            </a:lvl7pPr>
            <a:lvl8pPr indent="-228600" lvl="7" marL="3657600" algn="l">
              <a:lnSpc>
                <a:spcPct val="90000"/>
              </a:lnSpc>
              <a:spcBef>
                <a:spcPts val="250"/>
              </a:spcBef>
              <a:spcAft>
                <a:spcPts val="0"/>
              </a:spcAft>
              <a:buSzPts val="900"/>
              <a:buNone/>
              <a:defRPr sz="900"/>
            </a:lvl8pPr>
            <a:lvl9pPr indent="-228600" lvl="8" marL="4114800" algn="l">
              <a:lnSpc>
                <a:spcPct val="90000"/>
              </a:lnSpc>
              <a:spcBef>
                <a:spcPts val="250"/>
              </a:spcBef>
              <a:spcAft>
                <a:spcPts val="250"/>
              </a:spcAft>
              <a:buSzPts val="900"/>
              <a:buNone/>
              <a:defRPr sz="900"/>
            </a:lvl9pPr>
          </a:lstStyle>
          <a:p/>
        </p:txBody>
      </p:sp>
      <p:sp>
        <p:nvSpPr>
          <p:cNvPr id="66" name="Google Shape;66;p27"/>
          <p:cNvSpPr txBox="1"/>
          <p:nvPr>
            <p:ph idx="10" type="dt"/>
          </p:nvPr>
        </p:nvSpPr>
        <p:spPr>
          <a:xfrm>
            <a:off x="262465"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27"/>
          <p:cNvSpPr txBox="1"/>
          <p:nvPr>
            <p:ph idx="11" type="ftr"/>
          </p:nvPr>
        </p:nvSpPr>
        <p:spPr>
          <a:xfrm>
            <a:off x="3869268" y="6356350"/>
            <a:ext cx="591151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 name="Google Shape;68;p27"/>
          <p:cNvSpPr txBox="1"/>
          <p:nvPr>
            <p:ph idx="12" type="sldNum"/>
          </p:nvPr>
        </p:nvSpPr>
        <p:spPr>
          <a:xfrm>
            <a:off x="10634135" y="6356350"/>
            <a:ext cx="153092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9" name="Shape 69"/>
        <p:cNvGrpSpPr/>
        <p:nvPr/>
      </p:nvGrpSpPr>
      <p:grpSpPr>
        <a:xfrm>
          <a:off x="0" y="0"/>
          <a:ext cx="0" cy="0"/>
          <a:chOff x="0" y="0"/>
          <a:chExt cx="0" cy="0"/>
        </a:xfrm>
      </p:grpSpPr>
      <p:sp>
        <p:nvSpPr>
          <p:cNvPr id="70" name="Google Shape;70;p28"/>
          <p:cNvSpPr txBox="1"/>
          <p:nvPr>
            <p:ph type="title"/>
          </p:nvPr>
        </p:nvSpPr>
        <p:spPr>
          <a:xfrm>
            <a:off x="256032" y="1143000"/>
            <a:ext cx="2834640" cy="237744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rgbClr val="FFFFFF"/>
              </a:buClr>
              <a:buSzPts val="3200"/>
              <a:buFont typeface="Corbel"/>
              <a:buNone/>
              <a:defRPr b="0"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1" name="Google Shape;71;p28"/>
          <p:cNvSpPr/>
          <p:nvPr>
            <p:ph idx="2" type="pic"/>
          </p:nvPr>
        </p:nvSpPr>
        <p:spPr>
          <a:xfrm>
            <a:off x="3570644" y="767419"/>
            <a:ext cx="8115230" cy="5330952"/>
          </a:xfrm>
          <a:prstGeom prst="rect">
            <a:avLst/>
          </a:prstGeom>
          <a:solidFill>
            <a:srgbClr val="BFBFBF"/>
          </a:solidFill>
          <a:ln>
            <a:noFill/>
          </a:ln>
        </p:spPr>
      </p:sp>
      <p:sp>
        <p:nvSpPr>
          <p:cNvPr id="72" name="Google Shape;72;p28"/>
          <p:cNvSpPr txBox="1"/>
          <p:nvPr>
            <p:ph idx="1" type="body"/>
          </p:nvPr>
        </p:nvSpPr>
        <p:spPr>
          <a:xfrm>
            <a:off x="256032" y="3493008"/>
            <a:ext cx="2834640" cy="2322576"/>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200"/>
              </a:spcBef>
              <a:spcAft>
                <a:spcPts val="0"/>
              </a:spcAft>
              <a:buSzPts val="1400"/>
              <a:buNone/>
              <a:defRPr sz="1400">
                <a:solidFill>
                  <a:srgbClr val="FFFFFF"/>
                </a:solidFill>
              </a:defRPr>
            </a:lvl1pPr>
            <a:lvl2pPr indent="-228600" lvl="1" marL="914400" algn="l">
              <a:lnSpc>
                <a:spcPct val="90000"/>
              </a:lnSpc>
              <a:spcBef>
                <a:spcPts val="250"/>
              </a:spcBef>
              <a:spcAft>
                <a:spcPts val="0"/>
              </a:spcAft>
              <a:buSzPts val="1200"/>
              <a:buNone/>
              <a:defRPr sz="1200"/>
            </a:lvl2pPr>
            <a:lvl3pPr indent="-228600" lvl="2" marL="1371600" algn="l">
              <a:lnSpc>
                <a:spcPct val="90000"/>
              </a:lnSpc>
              <a:spcBef>
                <a:spcPts val="250"/>
              </a:spcBef>
              <a:spcAft>
                <a:spcPts val="0"/>
              </a:spcAft>
              <a:buSzPts val="1000"/>
              <a:buNone/>
              <a:defRPr sz="1000"/>
            </a:lvl3pPr>
            <a:lvl4pPr indent="-228600" lvl="3" marL="1828800" algn="l">
              <a:lnSpc>
                <a:spcPct val="90000"/>
              </a:lnSpc>
              <a:spcBef>
                <a:spcPts val="250"/>
              </a:spcBef>
              <a:spcAft>
                <a:spcPts val="0"/>
              </a:spcAft>
              <a:buSzPts val="900"/>
              <a:buNone/>
              <a:defRPr sz="900"/>
            </a:lvl4pPr>
            <a:lvl5pPr indent="-228600" lvl="4" marL="2286000" algn="l">
              <a:lnSpc>
                <a:spcPct val="90000"/>
              </a:lnSpc>
              <a:spcBef>
                <a:spcPts val="250"/>
              </a:spcBef>
              <a:spcAft>
                <a:spcPts val="0"/>
              </a:spcAft>
              <a:buSzPts val="900"/>
              <a:buNone/>
              <a:defRPr sz="900"/>
            </a:lvl5pPr>
            <a:lvl6pPr indent="-228600" lvl="5" marL="2743200" algn="l">
              <a:lnSpc>
                <a:spcPct val="90000"/>
              </a:lnSpc>
              <a:spcBef>
                <a:spcPts val="250"/>
              </a:spcBef>
              <a:spcAft>
                <a:spcPts val="0"/>
              </a:spcAft>
              <a:buSzPts val="900"/>
              <a:buNone/>
              <a:defRPr sz="900"/>
            </a:lvl6pPr>
            <a:lvl7pPr indent="-228600" lvl="6" marL="3200400" algn="l">
              <a:lnSpc>
                <a:spcPct val="90000"/>
              </a:lnSpc>
              <a:spcBef>
                <a:spcPts val="250"/>
              </a:spcBef>
              <a:spcAft>
                <a:spcPts val="0"/>
              </a:spcAft>
              <a:buSzPts val="900"/>
              <a:buNone/>
              <a:defRPr sz="900"/>
            </a:lvl7pPr>
            <a:lvl8pPr indent="-228600" lvl="7" marL="3657600" algn="l">
              <a:lnSpc>
                <a:spcPct val="90000"/>
              </a:lnSpc>
              <a:spcBef>
                <a:spcPts val="250"/>
              </a:spcBef>
              <a:spcAft>
                <a:spcPts val="0"/>
              </a:spcAft>
              <a:buSzPts val="900"/>
              <a:buNone/>
              <a:defRPr sz="900"/>
            </a:lvl8pPr>
            <a:lvl9pPr indent="-228600" lvl="8" marL="4114800" algn="l">
              <a:lnSpc>
                <a:spcPct val="90000"/>
              </a:lnSpc>
              <a:spcBef>
                <a:spcPts val="250"/>
              </a:spcBef>
              <a:spcAft>
                <a:spcPts val="250"/>
              </a:spcAft>
              <a:buSzPts val="900"/>
              <a:buNone/>
              <a:defRPr sz="900"/>
            </a:lvl9pPr>
          </a:lstStyle>
          <a:p/>
        </p:txBody>
      </p:sp>
      <p:sp>
        <p:nvSpPr>
          <p:cNvPr id="73" name="Google Shape;73;p28"/>
          <p:cNvSpPr txBox="1"/>
          <p:nvPr>
            <p:ph idx="10" type="dt"/>
          </p:nvPr>
        </p:nvSpPr>
        <p:spPr>
          <a:xfrm>
            <a:off x="262465"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 name="Google Shape;74;p28"/>
          <p:cNvSpPr txBox="1"/>
          <p:nvPr>
            <p:ph idx="11" type="ftr"/>
          </p:nvPr>
        </p:nvSpPr>
        <p:spPr>
          <a:xfrm>
            <a:off x="3499101" y="6356350"/>
            <a:ext cx="591151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 name="Google Shape;75;p28"/>
          <p:cNvSpPr txBox="1"/>
          <p:nvPr>
            <p:ph idx="12" type="sldNum"/>
          </p:nvPr>
        </p:nvSpPr>
        <p:spPr>
          <a:xfrm>
            <a:off x="10634135" y="6356350"/>
            <a:ext cx="153092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7"/>
          <p:cNvSpPr/>
          <p:nvPr/>
        </p:nvSpPr>
        <p:spPr>
          <a:xfrm>
            <a:off x="1" y="758952"/>
            <a:ext cx="3443590" cy="5330952"/>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17"/>
          <p:cNvSpPr txBox="1"/>
          <p:nvPr>
            <p:ph type="title"/>
          </p:nvPr>
        </p:nvSpPr>
        <p:spPr>
          <a:xfrm>
            <a:off x="252919" y="1123837"/>
            <a:ext cx="2947482" cy="460118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rgbClr val="FFFFFF"/>
              </a:buClr>
              <a:buSzPts val="3600"/>
              <a:buFont typeface="Corbel"/>
              <a:buNone/>
              <a:defRPr b="0" i="0" sz="3600" u="none" cap="none" strike="noStrike">
                <a:solidFill>
                  <a:srgbClr val="FFFFFF"/>
                </a:solidFill>
                <a:latin typeface="Corbel"/>
                <a:ea typeface="Corbel"/>
                <a:cs typeface="Corbel"/>
                <a:sym typeface="Corbe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2" name="Google Shape;12;p17"/>
          <p:cNvSpPr/>
          <p:nvPr/>
        </p:nvSpPr>
        <p:spPr>
          <a:xfrm>
            <a:off x="11815864" y="758952"/>
            <a:ext cx="384048" cy="5330952"/>
          </a:xfrm>
          <a:prstGeom prst="rect">
            <a:avLst/>
          </a:prstGeom>
          <a:solidFill>
            <a:srgbClr val="C8C8C8">
              <a:alpha val="49803"/>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17"/>
          <p:cNvSpPr txBox="1"/>
          <p:nvPr>
            <p:ph idx="1" type="body"/>
          </p:nvPr>
        </p:nvSpPr>
        <p:spPr>
          <a:xfrm>
            <a:off x="3869268" y="864108"/>
            <a:ext cx="7315200" cy="5120640"/>
          </a:xfrm>
          <a:prstGeom prst="rect">
            <a:avLst/>
          </a:prstGeom>
          <a:noFill/>
          <a:ln>
            <a:noFill/>
          </a:ln>
        </p:spPr>
        <p:txBody>
          <a:bodyPr anchorCtr="0" anchor="ctr" bIns="45700" lIns="91425" spcFirstLastPara="1" rIns="91425" wrap="square" tIns="45700">
            <a:normAutofit/>
          </a:bodyPr>
          <a:lstStyle>
            <a:lvl1pPr indent="-355600" lvl="0" marL="457200" marR="0" rtl="0" algn="l">
              <a:lnSpc>
                <a:spcPct val="90000"/>
              </a:lnSpc>
              <a:spcBef>
                <a:spcPts val="1200"/>
              </a:spcBef>
              <a:spcAft>
                <a:spcPts val="0"/>
              </a:spcAft>
              <a:buClr>
                <a:schemeClr val="accent1"/>
              </a:buClr>
              <a:buSzPts val="2000"/>
              <a:buFont typeface="Noto Sans Symbols"/>
              <a:buChar char="●"/>
              <a:defRPr b="0" i="0" sz="2000" u="none" cap="none" strike="noStrike">
                <a:solidFill>
                  <a:srgbClr val="595959"/>
                </a:solidFill>
                <a:latin typeface="Corbel"/>
                <a:ea typeface="Corbel"/>
                <a:cs typeface="Corbel"/>
                <a:sym typeface="Corbel"/>
              </a:defRPr>
            </a:lvl1pPr>
            <a:lvl2pPr indent="-342900" lvl="1" marL="914400" marR="0" rtl="0" algn="l">
              <a:lnSpc>
                <a:spcPct val="90000"/>
              </a:lnSpc>
              <a:spcBef>
                <a:spcPts val="250"/>
              </a:spcBef>
              <a:spcAft>
                <a:spcPts val="0"/>
              </a:spcAft>
              <a:buClr>
                <a:schemeClr val="accent1"/>
              </a:buClr>
              <a:buSzPts val="1800"/>
              <a:buFont typeface="Noto Sans Symbols"/>
              <a:buChar char="●"/>
              <a:defRPr b="0" i="0" sz="1800" u="none" cap="none" strike="noStrike">
                <a:solidFill>
                  <a:srgbClr val="595959"/>
                </a:solidFill>
                <a:latin typeface="Corbel"/>
                <a:ea typeface="Corbel"/>
                <a:cs typeface="Corbel"/>
                <a:sym typeface="Corbel"/>
              </a:defRPr>
            </a:lvl2pPr>
            <a:lvl3pPr indent="-330200" lvl="2" marL="1371600" marR="0" rtl="0" algn="l">
              <a:lnSpc>
                <a:spcPct val="90000"/>
              </a:lnSpc>
              <a:spcBef>
                <a:spcPts val="250"/>
              </a:spcBef>
              <a:spcAft>
                <a:spcPts val="0"/>
              </a:spcAft>
              <a:buClr>
                <a:schemeClr val="accent1"/>
              </a:buClr>
              <a:buSzPts val="1600"/>
              <a:buFont typeface="Noto Sans Symbols"/>
              <a:buChar char="●"/>
              <a:defRPr b="0" i="0" sz="1600" u="none" cap="none" strike="noStrike">
                <a:solidFill>
                  <a:srgbClr val="595959"/>
                </a:solidFill>
                <a:latin typeface="Corbel"/>
                <a:ea typeface="Corbel"/>
                <a:cs typeface="Corbel"/>
                <a:sym typeface="Corbel"/>
              </a:defRPr>
            </a:lvl3pPr>
            <a:lvl4pPr indent="-317500" lvl="3" marL="1828800" marR="0" rtl="0" algn="l">
              <a:lnSpc>
                <a:spcPct val="90000"/>
              </a:lnSpc>
              <a:spcBef>
                <a:spcPts val="250"/>
              </a:spcBef>
              <a:spcAft>
                <a:spcPts val="0"/>
              </a:spcAft>
              <a:buClr>
                <a:schemeClr val="accent1"/>
              </a:buClr>
              <a:buSzPts val="1400"/>
              <a:buFont typeface="Noto Sans Symbols"/>
              <a:buChar char="●"/>
              <a:defRPr b="0" i="0" sz="1400" u="none" cap="none" strike="noStrike">
                <a:solidFill>
                  <a:srgbClr val="595959"/>
                </a:solidFill>
                <a:latin typeface="Corbel"/>
                <a:ea typeface="Corbel"/>
                <a:cs typeface="Corbel"/>
                <a:sym typeface="Corbel"/>
              </a:defRPr>
            </a:lvl4pPr>
            <a:lvl5pPr indent="-317500" lvl="4" marL="2286000" marR="0" rtl="0" algn="l">
              <a:lnSpc>
                <a:spcPct val="90000"/>
              </a:lnSpc>
              <a:spcBef>
                <a:spcPts val="250"/>
              </a:spcBef>
              <a:spcAft>
                <a:spcPts val="0"/>
              </a:spcAft>
              <a:buClr>
                <a:schemeClr val="accent1"/>
              </a:buClr>
              <a:buSzPts val="1400"/>
              <a:buFont typeface="Noto Sans Symbols"/>
              <a:buChar char="●"/>
              <a:defRPr b="0" i="0" sz="1400" u="none" cap="none" strike="noStrike">
                <a:solidFill>
                  <a:srgbClr val="595959"/>
                </a:solidFill>
                <a:latin typeface="Corbel"/>
                <a:ea typeface="Corbel"/>
                <a:cs typeface="Corbel"/>
                <a:sym typeface="Corbel"/>
              </a:defRPr>
            </a:lvl5pPr>
            <a:lvl6pPr indent="-317500" lvl="5" marL="2743200" marR="0" rtl="0" algn="l">
              <a:lnSpc>
                <a:spcPct val="90000"/>
              </a:lnSpc>
              <a:spcBef>
                <a:spcPts val="250"/>
              </a:spcBef>
              <a:spcAft>
                <a:spcPts val="0"/>
              </a:spcAft>
              <a:buClr>
                <a:schemeClr val="accent1"/>
              </a:buClr>
              <a:buSzPts val="1400"/>
              <a:buFont typeface="Noto Sans Symbols"/>
              <a:buChar char="●"/>
              <a:defRPr b="0" i="0" sz="1400" u="none" cap="none" strike="noStrike">
                <a:solidFill>
                  <a:srgbClr val="595959"/>
                </a:solidFill>
                <a:latin typeface="Corbel"/>
                <a:ea typeface="Corbel"/>
                <a:cs typeface="Corbel"/>
                <a:sym typeface="Corbel"/>
              </a:defRPr>
            </a:lvl6pPr>
            <a:lvl7pPr indent="-317500" lvl="6" marL="3200400" marR="0" rtl="0" algn="l">
              <a:lnSpc>
                <a:spcPct val="90000"/>
              </a:lnSpc>
              <a:spcBef>
                <a:spcPts val="250"/>
              </a:spcBef>
              <a:spcAft>
                <a:spcPts val="0"/>
              </a:spcAft>
              <a:buClr>
                <a:schemeClr val="accent1"/>
              </a:buClr>
              <a:buSzPts val="1400"/>
              <a:buFont typeface="Noto Sans Symbols"/>
              <a:buChar char="●"/>
              <a:defRPr b="0" i="0" sz="1400" u="none" cap="none" strike="noStrike">
                <a:solidFill>
                  <a:srgbClr val="595959"/>
                </a:solidFill>
                <a:latin typeface="Corbel"/>
                <a:ea typeface="Corbel"/>
                <a:cs typeface="Corbel"/>
                <a:sym typeface="Corbel"/>
              </a:defRPr>
            </a:lvl7pPr>
            <a:lvl8pPr indent="-317500" lvl="7" marL="3657600" marR="0" rtl="0" algn="l">
              <a:lnSpc>
                <a:spcPct val="90000"/>
              </a:lnSpc>
              <a:spcBef>
                <a:spcPts val="250"/>
              </a:spcBef>
              <a:spcAft>
                <a:spcPts val="0"/>
              </a:spcAft>
              <a:buClr>
                <a:schemeClr val="accent1"/>
              </a:buClr>
              <a:buSzPts val="1400"/>
              <a:buFont typeface="Noto Sans Symbols"/>
              <a:buChar char="●"/>
              <a:defRPr b="0" i="0" sz="1400" u="none" cap="none" strike="noStrike">
                <a:solidFill>
                  <a:srgbClr val="595959"/>
                </a:solidFill>
                <a:latin typeface="Corbel"/>
                <a:ea typeface="Corbel"/>
                <a:cs typeface="Corbel"/>
                <a:sym typeface="Corbel"/>
              </a:defRPr>
            </a:lvl8pPr>
            <a:lvl9pPr indent="-317500" lvl="8" marL="4114800" marR="0" rtl="0" algn="l">
              <a:lnSpc>
                <a:spcPct val="90000"/>
              </a:lnSpc>
              <a:spcBef>
                <a:spcPts val="250"/>
              </a:spcBef>
              <a:spcAft>
                <a:spcPts val="250"/>
              </a:spcAft>
              <a:buClr>
                <a:schemeClr val="accent1"/>
              </a:buClr>
              <a:buSzPts val="1400"/>
              <a:buFont typeface="Noto Sans Symbols"/>
              <a:buChar char="●"/>
              <a:defRPr b="0" i="0" sz="1400" u="none" cap="none" strike="noStrike">
                <a:solidFill>
                  <a:srgbClr val="595959"/>
                </a:solidFill>
                <a:latin typeface="Corbel"/>
                <a:ea typeface="Corbel"/>
                <a:cs typeface="Corbel"/>
                <a:sym typeface="Corbel"/>
              </a:defRPr>
            </a:lvl9pPr>
          </a:lstStyle>
          <a:p/>
        </p:txBody>
      </p:sp>
      <p:sp>
        <p:nvSpPr>
          <p:cNvPr id="14" name="Google Shape;14;p17"/>
          <p:cNvSpPr txBox="1"/>
          <p:nvPr>
            <p:ph idx="10" type="dt"/>
          </p:nvPr>
        </p:nvSpPr>
        <p:spPr>
          <a:xfrm>
            <a:off x="262465"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100" u="none" cap="none" strike="noStrike">
                <a:solidFill>
                  <a:srgbClr val="7F7F7F"/>
                </a:solidFill>
                <a:latin typeface="Corbel"/>
                <a:ea typeface="Corbel"/>
                <a:cs typeface="Corbel"/>
                <a:sym typeface="Corbel"/>
              </a:defRPr>
            </a:lvl1pPr>
            <a:lvl2pPr lvl="1"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2pPr>
            <a:lvl3pPr lvl="2"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3pPr>
            <a:lvl4pPr lvl="3"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4pPr>
            <a:lvl5pPr lvl="4"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5pPr>
            <a:lvl6pPr lvl="5"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6pPr>
            <a:lvl7pPr lvl="6"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7pPr>
            <a:lvl8pPr lvl="7"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8pPr>
            <a:lvl9pPr lvl="8"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9pPr>
          </a:lstStyle>
          <a:p/>
        </p:txBody>
      </p:sp>
      <p:sp>
        <p:nvSpPr>
          <p:cNvPr id="15" name="Google Shape;15;p17"/>
          <p:cNvSpPr txBox="1"/>
          <p:nvPr>
            <p:ph idx="11" type="ftr"/>
          </p:nvPr>
        </p:nvSpPr>
        <p:spPr>
          <a:xfrm>
            <a:off x="3869268" y="6356350"/>
            <a:ext cx="5911517"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100" u="none" cap="none" strike="noStrike">
                <a:solidFill>
                  <a:srgbClr val="7F7F7F"/>
                </a:solidFill>
                <a:latin typeface="Corbel"/>
                <a:ea typeface="Corbel"/>
                <a:cs typeface="Corbel"/>
                <a:sym typeface="Corbel"/>
              </a:defRPr>
            </a:lvl1pPr>
            <a:lvl2pPr lvl="1"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2pPr>
            <a:lvl3pPr lvl="2"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3pPr>
            <a:lvl4pPr lvl="3"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4pPr>
            <a:lvl5pPr lvl="4"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5pPr>
            <a:lvl6pPr lvl="5"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6pPr>
            <a:lvl7pPr lvl="6"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7pPr>
            <a:lvl8pPr lvl="7"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8pPr>
            <a:lvl9pPr lvl="8"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9pPr>
          </a:lstStyle>
          <a:p/>
        </p:txBody>
      </p:sp>
      <p:sp>
        <p:nvSpPr>
          <p:cNvPr id="16" name="Google Shape;16;p17"/>
          <p:cNvSpPr txBox="1"/>
          <p:nvPr>
            <p:ph idx="12" type="sldNum"/>
          </p:nvPr>
        </p:nvSpPr>
        <p:spPr>
          <a:xfrm>
            <a:off x="10634135" y="6356350"/>
            <a:ext cx="1530927"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1" i="0" sz="1200" u="none" cap="none" strike="noStrike">
                <a:solidFill>
                  <a:schemeClr val="accent1"/>
                </a:solidFill>
                <a:latin typeface="Corbel"/>
                <a:ea typeface="Corbel"/>
                <a:cs typeface="Corbel"/>
                <a:sym typeface="Corbel"/>
              </a:defRPr>
            </a:lvl1pPr>
            <a:lvl2pPr indent="0" lvl="1" marL="0" marR="0" rtl="0" algn="r">
              <a:spcBef>
                <a:spcPts val="0"/>
              </a:spcBef>
              <a:buNone/>
              <a:defRPr b="1" i="0" sz="1200" u="none" cap="none" strike="noStrike">
                <a:solidFill>
                  <a:schemeClr val="accent1"/>
                </a:solidFill>
                <a:latin typeface="Corbel"/>
                <a:ea typeface="Corbel"/>
                <a:cs typeface="Corbel"/>
                <a:sym typeface="Corbel"/>
              </a:defRPr>
            </a:lvl2pPr>
            <a:lvl3pPr indent="0" lvl="2" marL="0" marR="0" rtl="0" algn="r">
              <a:spcBef>
                <a:spcPts val="0"/>
              </a:spcBef>
              <a:buNone/>
              <a:defRPr b="1" i="0" sz="1200" u="none" cap="none" strike="noStrike">
                <a:solidFill>
                  <a:schemeClr val="accent1"/>
                </a:solidFill>
                <a:latin typeface="Corbel"/>
                <a:ea typeface="Corbel"/>
                <a:cs typeface="Corbel"/>
                <a:sym typeface="Corbel"/>
              </a:defRPr>
            </a:lvl3pPr>
            <a:lvl4pPr indent="0" lvl="3" marL="0" marR="0" rtl="0" algn="r">
              <a:spcBef>
                <a:spcPts val="0"/>
              </a:spcBef>
              <a:buNone/>
              <a:defRPr b="1" i="0" sz="1200" u="none" cap="none" strike="noStrike">
                <a:solidFill>
                  <a:schemeClr val="accent1"/>
                </a:solidFill>
                <a:latin typeface="Corbel"/>
                <a:ea typeface="Corbel"/>
                <a:cs typeface="Corbel"/>
                <a:sym typeface="Corbel"/>
              </a:defRPr>
            </a:lvl4pPr>
            <a:lvl5pPr indent="0" lvl="4" marL="0" marR="0" rtl="0" algn="r">
              <a:spcBef>
                <a:spcPts val="0"/>
              </a:spcBef>
              <a:buNone/>
              <a:defRPr b="1" i="0" sz="1200" u="none" cap="none" strike="noStrike">
                <a:solidFill>
                  <a:schemeClr val="accent1"/>
                </a:solidFill>
                <a:latin typeface="Corbel"/>
                <a:ea typeface="Corbel"/>
                <a:cs typeface="Corbel"/>
                <a:sym typeface="Corbel"/>
              </a:defRPr>
            </a:lvl5pPr>
            <a:lvl6pPr indent="0" lvl="5" marL="0" marR="0" rtl="0" algn="r">
              <a:spcBef>
                <a:spcPts val="0"/>
              </a:spcBef>
              <a:buNone/>
              <a:defRPr b="1" i="0" sz="1200" u="none" cap="none" strike="noStrike">
                <a:solidFill>
                  <a:schemeClr val="accent1"/>
                </a:solidFill>
                <a:latin typeface="Corbel"/>
                <a:ea typeface="Corbel"/>
                <a:cs typeface="Corbel"/>
                <a:sym typeface="Corbel"/>
              </a:defRPr>
            </a:lvl6pPr>
            <a:lvl7pPr indent="0" lvl="6" marL="0" marR="0" rtl="0" algn="r">
              <a:spcBef>
                <a:spcPts val="0"/>
              </a:spcBef>
              <a:buNone/>
              <a:defRPr b="1" i="0" sz="1200" u="none" cap="none" strike="noStrike">
                <a:solidFill>
                  <a:schemeClr val="accent1"/>
                </a:solidFill>
                <a:latin typeface="Corbel"/>
                <a:ea typeface="Corbel"/>
                <a:cs typeface="Corbel"/>
                <a:sym typeface="Corbel"/>
              </a:defRPr>
            </a:lvl7pPr>
            <a:lvl8pPr indent="0" lvl="7" marL="0" marR="0" rtl="0" algn="r">
              <a:spcBef>
                <a:spcPts val="0"/>
              </a:spcBef>
              <a:buNone/>
              <a:defRPr b="1" i="0" sz="1200" u="none" cap="none" strike="noStrike">
                <a:solidFill>
                  <a:schemeClr val="accent1"/>
                </a:solidFill>
                <a:latin typeface="Corbel"/>
                <a:ea typeface="Corbel"/>
                <a:cs typeface="Corbel"/>
                <a:sym typeface="Corbel"/>
              </a:defRPr>
            </a:lvl8pPr>
            <a:lvl9pPr indent="0" lvl="8" marL="0" marR="0" rtl="0" algn="r">
              <a:spcBef>
                <a:spcPts val="0"/>
              </a:spcBef>
              <a:buNone/>
              <a:defRPr b="1" i="0" sz="1200" u="none" cap="none" strike="noStrike">
                <a:solidFill>
                  <a:schemeClr val="accent1"/>
                </a:solidFill>
                <a:latin typeface="Corbel"/>
                <a:ea typeface="Corbel"/>
                <a:cs typeface="Corbel"/>
                <a:sym typeface="Corbe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88" name="Shape 88"/>
        <p:cNvGrpSpPr/>
        <p:nvPr/>
      </p:nvGrpSpPr>
      <p:grpSpPr>
        <a:xfrm>
          <a:off x="0" y="0"/>
          <a:ext cx="0" cy="0"/>
          <a:chOff x="0" y="0"/>
          <a:chExt cx="0" cy="0"/>
        </a:xfrm>
      </p:grpSpPr>
      <p:sp>
        <p:nvSpPr>
          <p:cNvPr id="89" name="Google Shape;89;p19"/>
          <p:cNvSpPr/>
          <p:nvPr/>
        </p:nvSpPr>
        <p:spPr>
          <a:xfrm>
            <a:off x="1" y="758952"/>
            <a:ext cx="3443590" cy="5330952"/>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9"/>
          <p:cNvSpPr txBox="1"/>
          <p:nvPr>
            <p:ph type="title"/>
          </p:nvPr>
        </p:nvSpPr>
        <p:spPr>
          <a:xfrm>
            <a:off x="252919" y="1123837"/>
            <a:ext cx="2947482" cy="460118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rgbClr val="FFFFFF"/>
              </a:buClr>
              <a:buSzPts val="3600"/>
              <a:buFont typeface="Corbel"/>
              <a:buNone/>
              <a:defRPr b="0" i="0" sz="3600" u="none" cap="none" strike="noStrike">
                <a:solidFill>
                  <a:srgbClr val="FFFFFF"/>
                </a:solidFill>
                <a:latin typeface="Corbel"/>
                <a:ea typeface="Corbel"/>
                <a:cs typeface="Corbel"/>
                <a:sym typeface="Corbe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91" name="Google Shape;91;p19"/>
          <p:cNvSpPr/>
          <p:nvPr/>
        </p:nvSpPr>
        <p:spPr>
          <a:xfrm>
            <a:off x="11815864" y="758952"/>
            <a:ext cx="384048" cy="5330952"/>
          </a:xfrm>
          <a:prstGeom prst="rect">
            <a:avLst/>
          </a:prstGeom>
          <a:solidFill>
            <a:srgbClr val="C8C8C8">
              <a:alpha val="49803"/>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19"/>
          <p:cNvSpPr txBox="1"/>
          <p:nvPr>
            <p:ph idx="1" type="body"/>
          </p:nvPr>
        </p:nvSpPr>
        <p:spPr>
          <a:xfrm>
            <a:off x="3869268" y="864108"/>
            <a:ext cx="7315200" cy="5120640"/>
          </a:xfrm>
          <a:prstGeom prst="rect">
            <a:avLst/>
          </a:prstGeom>
          <a:noFill/>
          <a:ln>
            <a:noFill/>
          </a:ln>
        </p:spPr>
        <p:txBody>
          <a:bodyPr anchorCtr="0" anchor="ctr" bIns="45700" lIns="91425" spcFirstLastPara="1" rIns="91425" wrap="square" tIns="45700">
            <a:normAutofit/>
          </a:bodyPr>
          <a:lstStyle>
            <a:lvl1pPr indent="-355600" lvl="0" marL="457200" marR="0" rtl="0" algn="l">
              <a:lnSpc>
                <a:spcPct val="90000"/>
              </a:lnSpc>
              <a:spcBef>
                <a:spcPts val="1200"/>
              </a:spcBef>
              <a:spcAft>
                <a:spcPts val="0"/>
              </a:spcAft>
              <a:buClr>
                <a:schemeClr val="accent1"/>
              </a:buClr>
              <a:buSzPts val="2000"/>
              <a:buFont typeface="Noto Sans Symbols"/>
              <a:buChar char="●"/>
              <a:defRPr b="0" i="0" sz="2000" u="none" cap="none" strike="noStrike">
                <a:solidFill>
                  <a:srgbClr val="FEFEFE"/>
                </a:solidFill>
                <a:latin typeface="Corbel"/>
                <a:ea typeface="Corbel"/>
                <a:cs typeface="Corbel"/>
                <a:sym typeface="Corbel"/>
              </a:defRPr>
            </a:lvl1pPr>
            <a:lvl2pPr indent="-342900" lvl="1" marL="914400" marR="0" rtl="0" algn="l">
              <a:lnSpc>
                <a:spcPct val="90000"/>
              </a:lnSpc>
              <a:spcBef>
                <a:spcPts val="250"/>
              </a:spcBef>
              <a:spcAft>
                <a:spcPts val="0"/>
              </a:spcAft>
              <a:buClr>
                <a:schemeClr val="accent1"/>
              </a:buClr>
              <a:buSzPts val="1800"/>
              <a:buFont typeface="Noto Sans Symbols"/>
              <a:buChar char="●"/>
              <a:defRPr b="0" i="0" sz="1800" u="none" cap="none" strike="noStrike">
                <a:solidFill>
                  <a:srgbClr val="FEFEFE"/>
                </a:solidFill>
                <a:latin typeface="Corbel"/>
                <a:ea typeface="Corbel"/>
                <a:cs typeface="Corbel"/>
                <a:sym typeface="Corbel"/>
              </a:defRPr>
            </a:lvl2pPr>
            <a:lvl3pPr indent="-330200" lvl="2" marL="1371600" marR="0" rtl="0" algn="l">
              <a:lnSpc>
                <a:spcPct val="90000"/>
              </a:lnSpc>
              <a:spcBef>
                <a:spcPts val="250"/>
              </a:spcBef>
              <a:spcAft>
                <a:spcPts val="0"/>
              </a:spcAft>
              <a:buClr>
                <a:schemeClr val="accent1"/>
              </a:buClr>
              <a:buSzPts val="1600"/>
              <a:buFont typeface="Noto Sans Symbols"/>
              <a:buChar char="●"/>
              <a:defRPr b="0" i="0" sz="1600" u="none" cap="none" strike="noStrike">
                <a:solidFill>
                  <a:srgbClr val="FEFEFE"/>
                </a:solidFill>
                <a:latin typeface="Corbel"/>
                <a:ea typeface="Corbel"/>
                <a:cs typeface="Corbel"/>
                <a:sym typeface="Corbel"/>
              </a:defRPr>
            </a:lvl3pPr>
            <a:lvl4pPr indent="-317500" lvl="3" marL="1828800" marR="0" rtl="0" algn="l">
              <a:lnSpc>
                <a:spcPct val="90000"/>
              </a:lnSpc>
              <a:spcBef>
                <a:spcPts val="250"/>
              </a:spcBef>
              <a:spcAft>
                <a:spcPts val="0"/>
              </a:spcAft>
              <a:buClr>
                <a:schemeClr val="accent1"/>
              </a:buClr>
              <a:buSzPts val="1400"/>
              <a:buFont typeface="Noto Sans Symbols"/>
              <a:buChar char="●"/>
              <a:defRPr b="0" i="0" sz="1400" u="none" cap="none" strike="noStrike">
                <a:solidFill>
                  <a:srgbClr val="FEFEFE"/>
                </a:solidFill>
                <a:latin typeface="Corbel"/>
                <a:ea typeface="Corbel"/>
                <a:cs typeface="Corbel"/>
                <a:sym typeface="Corbel"/>
              </a:defRPr>
            </a:lvl4pPr>
            <a:lvl5pPr indent="-317500" lvl="4" marL="2286000" marR="0" rtl="0" algn="l">
              <a:lnSpc>
                <a:spcPct val="90000"/>
              </a:lnSpc>
              <a:spcBef>
                <a:spcPts val="250"/>
              </a:spcBef>
              <a:spcAft>
                <a:spcPts val="0"/>
              </a:spcAft>
              <a:buClr>
                <a:schemeClr val="accent1"/>
              </a:buClr>
              <a:buSzPts val="1400"/>
              <a:buFont typeface="Noto Sans Symbols"/>
              <a:buChar char="●"/>
              <a:defRPr b="0" i="0" sz="1400" u="none" cap="none" strike="noStrike">
                <a:solidFill>
                  <a:srgbClr val="FEFEFE"/>
                </a:solidFill>
                <a:latin typeface="Corbel"/>
                <a:ea typeface="Corbel"/>
                <a:cs typeface="Corbel"/>
                <a:sym typeface="Corbel"/>
              </a:defRPr>
            </a:lvl5pPr>
            <a:lvl6pPr indent="-317500" lvl="5" marL="2743200" marR="0" rtl="0" algn="l">
              <a:lnSpc>
                <a:spcPct val="90000"/>
              </a:lnSpc>
              <a:spcBef>
                <a:spcPts val="250"/>
              </a:spcBef>
              <a:spcAft>
                <a:spcPts val="0"/>
              </a:spcAft>
              <a:buClr>
                <a:schemeClr val="accent1"/>
              </a:buClr>
              <a:buSzPts val="1400"/>
              <a:buFont typeface="Noto Sans Symbols"/>
              <a:buChar char="●"/>
              <a:defRPr b="0" i="0" sz="1400" u="none" cap="none" strike="noStrike">
                <a:solidFill>
                  <a:srgbClr val="FEFEFE"/>
                </a:solidFill>
                <a:latin typeface="Corbel"/>
                <a:ea typeface="Corbel"/>
                <a:cs typeface="Corbel"/>
                <a:sym typeface="Corbel"/>
              </a:defRPr>
            </a:lvl6pPr>
            <a:lvl7pPr indent="-317500" lvl="6" marL="3200400" marR="0" rtl="0" algn="l">
              <a:lnSpc>
                <a:spcPct val="90000"/>
              </a:lnSpc>
              <a:spcBef>
                <a:spcPts val="250"/>
              </a:spcBef>
              <a:spcAft>
                <a:spcPts val="0"/>
              </a:spcAft>
              <a:buClr>
                <a:schemeClr val="accent1"/>
              </a:buClr>
              <a:buSzPts val="1400"/>
              <a:buFont typeface="Noto Sans Symbols"/>
              <a:buChar char="●"/>
              <a:defRPr b="0" i="0" sz="1400" u="none" cap="none" strike="noStrike">
                <a:solidFill>
                  <a:srgbClr val="FEFEFE"/>
                </a:solidFill>
                <a:latin typeface="Corbel"/>
                <a:ea typeface="Corbel"/>
                <a:cs typeface="Corbel"/>
                <a:sym typeface="Corbel"/>
              </a:defRPr>
            </a:lvl7pPr>
            <a:lvl8pPr indent="-317500" lvl="7" marL="3657600" marR="0" rtl="0" algn="l">
              <a:lnSpc>
                <a:spcPct val="90000"/>
              </a:lnSpc>
              <a:spcBef>
                <a:spcPts val="250"/>
              </a:spcBef>
              <a:spcAft>
                <a:spcPts val="0"/>
              </a:spcAft>
              <a:buClr>
                <a:schemeClr val="accent1"/>
              </a:buClr>
              <a:buSzPts val="1400"/>
              <a:buFont typeface="Noto Sans Symbols"/>
              <a:buChar char="●"/>
              <a:defRPr b="0" i="0" sz="1400" u="none" cap="none" strike="noStrike">
                <a:solidFill>
                  <a:srgbClr val="FEFEFE"/>
                </a:solidFill>
                <a:latin typeface="Corbel"/>
                <a:ea typeface="Corbel"/>
                <a:cs typeface="Corbel"/>
                <a:sym typeface="Corbel"/>
              </a:defRPr>
            </a:lvl8pPr>
            <a:lvl9pPr indent="-317500" lvl="8" marL="4114800" marR="0" rtl="0" algn="l">
              <a:lnSpc>
                <a:spcPct val="90000"/>
              </a:lnSpc>
              <a:spcBef>
                <a:spcPts val="250"/>
              </a:spcBef>
              <a:spcAft>
                <a:spcPts val="250"/>
              </a:spcAft>
              <a:buClr>
                <a:schemeClr val="accent1"/>
              </a:buClr>
              <a:buSzPts val="1400"/>
              <a:buFont typeface="Noto Sans Symbols"/>
              <a:buChar char="●"/>
              <a:defRPr b="0" i="0" sz="1400" u="none" cap="none" strike="noStrike">
                <a:solidFill>
                  <a:srgbClr val="FEFEFE"/>
                </a:solidFill>
                <a:latin typeface="Corbel"/>
                <a:ea typeface="Corbel"/>
                <a:cs typeface="Corbel"/>
                <a:sym typeface="Corbel"/>
              </a:defRPr>
            </a:lvl9pPr>
          </a:lstStyle>
          <a:p/>
        </p:txBody>
      </p:sp>
      <p:sp>
        <p:nvSpPr>
          <p:cNvPr id="93" name="Google Shape;93;p19"/>
          <p:cNvSpPr txBox="1"/>
          <p:nvPr>
            <p:ph idx="10" type="dt"/>
          </p:nvPr>
        </p:nvSpPr>
        <p:spPr>
          <a:xfrm>
            <a:off x="262465"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100" u="none" cap="none" strike="noStrike">
                <a:solidFill>
                  <a:srgbClr val="FEFEFE"/>
                </a:solidFill>
                <a:latin typeface="Corbel"/>
                <a:ea typeface="Corbel"/>
                <a:cs typeface="Corbel"/>
                <a:sym typeface="Corbel"/>
              </a:defRPr>
            </a:lvl1pPr>
            <a:lvl2pPr lvl="1"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2pPr>
            <a:lvl3pPr lvl="2"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3pPr>
            <a:lvl4pPr lvl="3"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4pPr>
            <a:lvl5pPr lvl="4"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5pPr>
            <a:lvl6pPr lvl="5"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6pPr>
            <a:lvl7pPr lvl="6"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7pPr>
            <a:lvl8pPr lvl="7"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8pPr>
            <a:lvl9pPr lvl="8"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9pPr>
          </a:lstStyle>
          <a:p/>
        </p:txBody>
      </p:sp>
      <p:sp>
        <p:nvSpPr>
          <p:cNvPr id="94" name="Google Shape;94;p19"/>
          <p:cNvSpPr txBox="1"/>
          <p:nvPr>
            <p:ph idx="11" type="ftr"/>
          </p:nvPr>
        </p:nvSpPr>
        <p:spPr>
          <a:xfrm>
            <a:off x="3869268" y="6356350"/>
            <a:ext cx="5911517"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100" u="none" cap="none" strike="noStrike">
                <a:solidFill>
                  <a:srgbClr val="FEFEFE"/>
                </a:solidFill>
                <a:latin typeface="Corbel"/>
                <a:ea typeface="Corbel"/>
                <a:cs typeface="Corbel"/>
                <a:sym typeface="Corbel"/>
              </a:defRPr>
            </a:lvl1pPr>
            <a:lvl2pPr lvl="1"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2pPr>
            <a:lvl3pPr lvl="2"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3pPr>
            <a:lvl4pPr lvl="3"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4pPr>
            <a:lvl5pPr lvl="4"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5pPr>
            <a:lvl6pPr lvl="5"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6pPr>
            <a:lvl7pPr lvl="6"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7pPr>
            <a:lvl8pPr lvl="7"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8pPr>
            <a:lvl9pPr lvl="8"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9pPr>
          </a:lstStyle>
          <a:p/>
        </p:txBody>
      </p:sp>
      <p:sp>
        <p:nvSpPr>
          <p:cNvPr id="95" name="Google Shape;95;p19"/>
          <p:cNvSpPr txBox="1"/>
          <p:nvPr>
            <p:ph idx="12" type="sldNum"/>
          </p:nvPr>
        </p:nvSpPr>
        <p:spPr>
          <a:xfrm>
            <a:off x="10634135" y="6356350"/>
            <a:ext cx="1530927"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1" i="0" sz="1200" u="none" cap="none" strike="noStrike">
                <a:solidFill>
                  <a:schemeClr val="accent1"/>
                </a:solidFill>
                <a:latin typeface="Corbel"/>
                <a:ea typeface="Corbel"/>
                <a:cs typeface="Corbel"/>
                <a:sym typeface="Corbel"/>
              </a:defRPr>
            </a:lvl1pPr>
            <a:lvl2pPr indent="0" lvl="1" marL="0" marR="0" rtl="0" algn="r">
              <a:spcBef>
                <a:spcPts val="0"/>
              </a:spcBef>
              <a:buNone/>
              <a:defRPr b="1" i="0" sz="1200" u="none" cap="none" strike="noStrike">
                <a:solidFill>
                  <a:schemeClr val="accent1"/>
                </a:solidFill>
                <a:latin typeface="Corbel"/>
                <a:ea typeface="Corbel"/>
                <a:cs typeface="Corbel"/>
                <a:sym typeface="Corbel"/>
              </a:defRPr>
            </a:lvl2pPr>
            <a:lvl3pPr indent="0" lvl="2" marL="0" marR="0" rtl="0" algn="r">
              <a:spcBef>
                <a:spcPts val="0"/>
              </a:spcBef>
              <a:buNone/>
              <a:defRPr b="1" i="0" sz="1200" u="none" cap="none" strike="noStrike">
                <a:solidFill>
                  <a:schemeClr val="accent1"/>
                </a:solidFill>
                <a:latin typeface="Corbel"/>
                <a:ea typeface="Corbel"/>
                <a:cs typeface="Corbel"/>
                <a:sym typeface="Corbel"/>
              </a:defRPr>
            </a:lvl3pPr>
            <a:lvl4pPr indent="0" lvl="3" marL="0" marR="0" rtl="0" algn="r">
              <a:spcBef>
                <a:spcPts val="0"/>
              </a:spcBef>
              <a:buNone/>
              <a:defRPr b="1" i="0" sz="1200" u="none" cap="none" strike="noStrike">
                <a:solidFill>
                  <a:schemeClr val="accent1"/>
                </a:solidFill>
                <a:latin typeface="Corbel"/>
                <a:ea typeface="Corbel"/>
                <a:cs typeface="Corbel"/>
                <a:sym typeface="Corbel"/>
              </a:defRPr>
            </a:lvl4pPr>
            <a:lvl5pPr indent="0" lvl="4" marL="0" marR="0" rtl="0" algn="r">
              <a:spcBef>
                <a:spcPts val="0"/>
              </a:spcBef>
              <a:buNone/>
              <a:defRPr b="1" i="0" sz="1200" u="none" cap="none" strike="noStrike">
                <a:solidFill>
                  <a:schemeClr val="accent1"/>
                </a:solidFill>
                <a:latin typeface="Corbel"/>
                <a:ea typeface="Corbel"/>
                <a:cs typeface="Corbel"/>
                <a:sym typeface="Corbel"/>
              </a:defRPr>
            </a:lvl5pPr>
            <a:lvl6pPr indent="0" lvl="5" marL="0" marR="0" rtl="0" algn="r">
              <a:spcBef>
                <a:spcPts val="0"/>
              </a:spcBef>
              <a:buNone/>
              <a:defRPr b="1" i="0" sz="1200" u="none" cap="none" strike="noStrike">
                <a:solidFill>
                  <a:schemeClr val="accent1"/>
                </a:solidFill>
                <a:latin typeface="Corbel"/>
                <a:ea typeface="Corbel"/>
                <a:cs typeface="Corbel"/>
                <a:sym typeface="Corbel"/>
              </a:defRPr>
            </a:lvl6pPr>
            <a:lvl7pPr indent="0" lvl="6" marL="0" marR="0" rtl="0" algn="r">
              <a:spcBef>
                <a:spcPts val="0"/>
              </a:spcBef>
              <a:buNone/>
              <a:defRPr b="1" i="0" sz="1200" u="none" cap="none" strike="noStrike">
                <a:solidFill>
                  <a:schemeClr val="accent1"/>
                </a:solidFill>
                <a:latin typeface="Corbel"/>
                <a:ea typeface="Corbel"/>
                <a:cs typeface="Corbel"/>
                <a:sym typeface="Corbel"/>
              </a:defRPr>
            </a:lvl7pPr>
            <a:lvl8pPr indent="0" lvl="7" marL="0" marR="0" rtl="0" algn="r">
              <a:spcBef>
                <a:spcPts val="0"/>
              </a:spcBef>
              <a:buNone/>
              <a:defRPr b="1" i="0" sz="1200" u="none" cap="none" strike="noStrike">
                <a:solidFill>
                  <a:schemeClr val="accent1"/>
                </a:solidFill>
                <a:latin typeface="Corbel"/>
                <a:ea typeface="Corbel"/>
                <a:cs typeface="Corbel"/>
                <a:sym typeface="Corbel"/>
              </a:defRPr>
            </a:lvl8pPr>
            <a:lvl9pPr indent="0" lvl="8" marL="0" marR="0" rtl="0" algn="r">
              <a:spcBef>
                <a:spcPts val="0"/>
              </a:spcBef>
              <a:buNone/>
              <a:defRPr b="1" i="0" sz="1200" u="none" cap="none" strike="noStrike">
                <a:solidFill>
                  <a:schemeClr val="accent1"/>
                </a:solidFill>
                <a:latin typeface="Corbel"/>
                <a:ea typeface="Corbel"/>
                <a:cs typeface="Corbel"/>
                <a:sym typeface="Corbe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61"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9.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4.png"/><Relationship Id="rId4" Type="http://schemas.openxmlformats.org/officeDocument/2006/relationships/image" Target="../media/image16.png"/><Relationship Id="rId5"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3.png"/><Relationship Id="rId4" Type="http://schemas.openxmlformats.org/officeDocument/2006/relationships/image" Target="../media/image21.png"/><Relationship Id="rId5" Type="http://schemas.openxmlformats.org/officeDocument/2006/relationships/image" Target="../media/image2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2.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4.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11.png"/><Relationship Id="rId4" Type="http://schemas.openxmlformats.org/officeDocument/2006/relationships/image" Target="../media/image19.png"/><Relationship Id="rId5"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24.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5.pn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5" name="Shape 105"/>
        <p:cNvGrpSpPr/>
        <p:nvPr/>
      </p:nvGrpSpPr>
      <p:grpSpPr>
        <a:xfrm>
          <a:off x="0" y="0"/>
          <a:ext cx="0" cy="0"/>
          <a:chOff x="0" y="0"/>
          <a:chExt cx="0" cy="0"/>
        </a:xfrm>
      </p:grpSpPr>
      <p:sp>
        <p:nvSpPr>
          <p:cNvPr id="106" name="Google Shape;106;p1"/>
          <p:cNvSpPr/>
          <p:nvPr/>
        </p:nvSpPr>
        <p:spPr>
          <a:xfrm>
            <a:off x="1" y="758952"/>
            <a:ext cx="3443590" cy="5330952"/>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
          <p:cNvSpPr/>
          <p:nvPr/>
        </p:nvSpPr>
        <p:spPr>
          <a:xfrm>
            <a:off x="11815864" y="758952"/>
            <a:ext cx="384048" cy="5330952"/>
          </a:xfrm>
          <a:prstGeom prst="rect">
            <a:avLst/>
          </a:prstGeom>
          <a:solidFill>
            <a:srgbClr val="C8C8C8">
              <a:alpha val="49803"/>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Tour de France – The Rules Explained - We Love Cycling magazine" id="108" name="Google Shape;108;p1"/>
          <p:cNvPicPr preferRelativeResize="0"/>
          <p:nvPr/>
        </p:nvPicPr>
        <p:blipFill rotWithShape="1">
          <a:blip r:embed="rId3">
            <a:alphaModFix/>
          </a:blip>
          <a:srcRect b="1" l="12378" r="10289" t="0"/>
          <a:stretch/>
        </p:blipFill>
        <p:spPr>
          <a:xfrm>
            <a:off x="20" y="10"/>
            <a:ext cx="12191980" cy="6857990"/>
          </a:xfrm>
          <a:prstGeom prst="rect">
            <a:avLst/>
          </a:prstGeom>
          <a:noFill/>
          <a:ln>
            <a:noFill/>
          </a:ln>
        </p:spPr>
      </p:pic>
      <p:sp>
        <p:nvSpPr>
          <p:cNvPr id="109" name="Google Shape;109;p1"/>
          <p:cNvSpPr/>
          <p:nvPr/>
        </p:nvSpPr>
        <p:spPr>
          <a:xfrm>
            <a:off x="1" y="758952"/>
            <a:ext cx="3443590" cy="5330952"/>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
          <p:cNvSpPr txBox="1"/>
          <p:nvPr>
            <p:ph type="ctrTitle"/>
          </p:nvPr>
        </p:nvSpPr>
        <p:spPr>
          <a:xfrm>
            <a:off x="252919" y="1123837"/>
            <a:ext cx="2947482" cy="1283461"/>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rgbClr val="FFFFFF"/>
              </a:buClr>
              <a:buSzPts val="2400"/>
              <a:buFont typeface="Corbel"/>
              <a:buNone/>
            </a:pPr>
            <a:r>
              <a:rPr b="0" lang="en-US" sz="2400" cap="none"/>
              <a:t>TOUR DE FRANCE PREDICTION </a:t>
            </a:r>
            <a:endParaRPr/>
          </a:p>
        </p:txBody>
      </p:sp>
      <p:sp>
        <p:nvSpPr>
          <p:cNvPr id="111" name="Google Shape;111;p1"/>
          <p:cNvSpPr/>
          <p:nvPr/>
        </p:nvSpPr>
        <p:spPr>
          <a:xfrm>
            <a:off x="11815864" y="758952"/>
            <a:ext cx="384048" cy="5330952"/>
          </a:xfrm>
          <a:prstGeom prst="rect">
            <a:avLst/>
          </a:prstGeom>
          <a:solidFill>
            <a:srgbClr val="C8C8C8">
              <a:alpha val="49803"/>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
          <p:cNvSpPr txBox="1"/>
          <p:nvPr/>
        </p:nvSpPr>
        <p:spPr>
          <a:xfrm>
            <a:off x="252919" y="2692889"/>
            <a:ext cx="2735938" cy="2778487"/>
          </a:xfrm>
          <a:prstGeom prst="rect">
            <a:avLst/>
          </a:prstGeom>
          <a:solidFill>
            <a:schemeClr val="accent1"/>
          </a:solidFill>
          <a:ln cap="flat" cmpd="sng" w="10775">
            <a:solidFill>
              <a:srgbClr val="F2F2F2"/>
            </a:solidFill>
            <a:prstDash val="solid"/>
            <a:round/>
            <a:headEnd len="sm" w="sm" type="none"/>
            <a:tailEnd len="sm" w="sm" type="none"/>
          </a:ln>
          <a:effectLst>
            <a:outerShdw blurRad="50800" rotWithShape="0" algn="t" dir="5400000" dist="38100">
              <a:srgbClr val="000000">
                <a:alpha val="40000"/>
              </a:srgbClr>
            </a:outerShdw>
          </a:effectLst>
        </p:spPr>
        <p:txBody>
          <a:bodyPr anchorCtr="0" anchor="t" bIns="45700" lIns="91425" spcFirstLastPara="1" rIns="91425" wrap="square" tIns="45700">
            <a:normAutofit lnSpcReduction="20000"/>
          </a:bodyPr>
          <a:lstStyle/>
          <a:p>
            <a:pPr indent="0" lvl="0" marL="0" marR="0" rtl="0" algn="l">
              <a:lnSpc>
                <a:spcPct val="90000"/>
              </a:lnSpc>
              <a:spcBef>
                <a:spcPts val="0"/>
              </a:spcBef>
              <a:spcAft>
                <a:spcPts val="0"/>
              </a:spcAft>
              <a:buClr>
                <a:schemeClr val="accent1"/>
              </a:buClr>
              <a:buSzPts val="1100"/>
              <a:buFont typeface="Noto Sans Symbols"/>
              <a:buNone/>
            </a:pPr>
            <a:r>
              <a:rPr b="0" i="1" lang="en-US" sz="1100" u="none" cap="none" strike="noStrike">
                <a:solidFill>
                  <a:srgbClr val="FFFFFF"/>
                </a:solidFill>
                <a:latin typeface="Corbel"/>
                <a:ea typeface="Corbel"/>
                <a:cs typeface="Corbel"/>
                <a:sym typeface="Corbel"/>
              </a:rPr>
              <a:t>Presented by:  </a:t>
            </a:r>
            <a:endParaRPr/>
          </a:p>
          <a:p>
            <a:pPr indent="0" lvl="0" marL="0" marR="0" rtl="0" algn="l">
              <a:lnSpc>
                <a:spcPct val="90000"/>
              </a:lnSpc>
              <a:spcBef>
                <a:spcPts val="1200"/>
              </a:spcBef>
              <a:spcAft>
                <a:spcPts val="0"/>
              </a:spcAft>
              <a:buClr>
                <a:schemeClr val="accent1"/>
              </a:buClr>
              <a:buSzPts val="1100"/>
              <a:buFont typeface="Noto Sans Symbols"/>
              <a:buNone/>
            </a:pPr>
            <a:r>
              <a:t/>
            </a:r>
            <a:endParaRPr b="0" i="1" sz="1100" u="none" cap="none" strike="noStrike">
              <a:solidFill>
                <a:srgbClr val="FFFFFF"/>
              </a:solidFill>
              <a:latin typeface="Corbel"/>
              <a:ea typeface="Corbel"/>
              <a:cs typeface="Corbel"/>
              <a:sym typeface="Corbel"/>
            </a:endParaRPr>
          </a:p>
          <a:p>
            <a:pPr indent="0" lvl="0" marL="0" rtl="0" algn="l">
              <a:lnSpc>
                <a:spcPct val="90000"/>
              </a:lnSpc>
              <a:spcBef>
                <a:spcPts val="1200"/>
              </a:spcBef>
              <a:spcAft>
                <a:spcPts val="0"/>
              </a:spcAft>
              <a:buNone/>
            </a:pPr>
            <a:r>
              <a:rPr i="1" lang="en-US">
                <a:solidFill>
                  <a:schemeClr val="lt1"/>
                </a:solidFill>
                <a:latin typeface="Corbel"/>
                <a:ea typeface="Corbel"/>
                <a:cs typeface="Corbel"/>
                <a:sym typeface="Corbel"/>
              </a:rPr>
              <a:t>        </a:t>
            </a:r>
            <a:r>
              <a:rPr i="1" lang="en-US">
                <a:solidFill>
                  <a:schemeClr val="lt1"/>
                </a:solidFill>
                <a:latin typeface="Corbel"/>
                <a:ea typeface="Corbel"/>
                <a:cs typeface="Corbel"/>
                <a:sym typeface="Corbel"/>
              </a:rPr>
              <a:t>Subbu Kandhaswamy</a:t>
            </a:r>
            <a:endParaRPr i="1">
              <a:solidFill>
                <a:srgbClr val="FFFFFF"/>
              </a:solidFill>
              <a:latin typeface="Corbel"/>
              <a:ea typeface="Corbel"/>
              <a:cs typeface="Corbel"/>
              <a:sym typeface="Corbel"/>
            </a:endParaRPr>
          </a:p>
          <a:p>
            <a:pPr indent="-299085" lvl="0" marL="285750" marR="0" rtl="0" algn="l">
              <a:lnSpc>
                <a:spcPct val="90000"/>
              </a:lnSpc>
              <a:spcBef>
                <a:spcPts val="1200"/>
              </a:spcBef>
              <a:spcAft>
                <a:spcPts val="0"/>
              </a:spcAft>
              <a:buClr>
                <a:schemeClr val="accent1"/>
              </a:buClr>
              <a:buSzPts val="1400"/>
              <a:buFont typeface="Arial"/>
              <a:buChar char="•"/>
            </a:pPr>
            <a:r>
              <a:rPr b="0" i="1" lang="en-US" sz="1400" u="none" cap="none" strike="noStrike">
                <a:solidFill>
                  <a:srgbClr val="FFFFFF"/>
                </a:solidFill>
                <a:latin typeface="Corbel"/>
                <a:ea typeface="Corbel"/>
                <a:cs typeface="Corbel"/>
                <a:sym typeface="Corbel"/>
              </a:rPr>
              <a:t>Anousha ZafaRipour</a:t>
            </a:r>
            <a:endParaRPr/>
          </a:p>
          <a:p>
            <a:pPr indent="-299085" lvl="0" marL="285750" marR="0" rtl="0" algn="l">
              <a:lnSpc>
                <a:spcPct val="90000"/>
              </a:lnSpc>
              <a:spcBef>
                <a:spcPts val="1200"/>
              </a:spcBef>
              <a:spcAft>
                <a:spcPts val="0"/>
              </a:spcAft>
              <a:buClr>
                <a:schemeClr val="accent1"/>
              </a:buClr>
              <a:buSzPts val="1400"/>
              <a:buFont typeface="Arial"/>
              <a:buChar char="•"/>
            </a:pPr>
            <a:r>
              <a:rPr b="0" i="1" lang="en-US" sz="1400" u="none" cap="none" strike="noStrike">
                <a:solidFill>
                  <a:srgbClr val="FFFFFF"/>
                </a:solidFill>
                <a:latin typeface="Corbel"/>
                <a:ea typeface="Corbel"/>
                <a:cs typeface="Corbel"/>
                <a:sym typeface="Corbel"/>
              </a:rPr>
              <a:t>Addie Van Salisbury</a:t>
            </a:r>
            <a:endParaRPr/>
          </a:p>
          <a:p>
            <a:pPr indent="-299085" lvl="0" marL="285750" marR="0" rtl="0" algn="l">
              <a:lnSpc>
                <a:spcPct val="90000"/>
              </a:lnSpc>
              <a:spcBef>
                <a:spcPts val="1200"/>
              </a:spcBef>
              <a:spcAft>
                <a:spcPts val="0"/>
              </a:spcAft>
              <a:buClr>
                <a:schemeClr val="accent1"/>
              </a:buClr>
              <a:buSzPts val="1400"/>
              <a:buFont typeface="Arial"/>
              <a:buChar char="•"/>
            </a:pPr>
            <a:r>
              <a:rPr b="0" i="1" lang="en-US" sz="1400" u="none" cap="none" strike="noStrike">
                <a:solidFill>
                  <a:srgbClr val="FFFFFF"/>
                </a:solidFill>
                <a:latin typeface="Corbel"/>
                <a:ea typeface="Corbel"/>
                <a:cs typeface="Corbel"/>
                <a:sym typeface="Corbel"/>
              </a:rPr>
              <a:t>Cindy Kyungae Kim</a:t>
            </a:r>
            <a:endParaRPr/>
          </a:p>
          <a:p>
            <a:pPr indent="-299085" lvl="0" marL="285750" marR="0" rtl="0" algn="l">
              <a:lnSpc>
                <a:spcPct val="90000"/>
              </a:lnSpc>
              <a:spcBef>
                <a:spcPts val="1200"/>
              </a:spcBef>
              <a:spcAft>
                <a:spcPts val="0"/>
              </a:spcAft>
              <a:buClr>
                <a:schemeClr val="accent1"/>
              </a:buClr>
              <a:buSzPts val="1400"/>
              <a:buFont typeface="Arial"/>
              <a:buChar char="•"/>
            </a:pPr>
            <a:r>
              <a:rPr b="0" i="1" lang="en-US" sz="1400" u="none" cap="none" strike="noStrike">
                <a:solidFill>
                  <a:srgbClr val="FFFFFF"/>
                </a:solidFill>
                <a:latin typeface="Corbel"/>
                <a:ea typeface="Corbel"/>
                <a:cs typeface="Corbel"/>
                <a:sym typeface="Corbel"/>
              </a:rPr>
              <a:t>Ryan Geary</a:t>
            </a:r>
            <a:endParaRPr/>
          </a:p>
          <a:p>
            <a:pPr indent="0" lvl="0" marL="0" marR="0" rtl="0" algn="l">
              <a:lnSpc>
                <a:spcPct val="90000"/>
              </a:lnSpc>
              <a:spcBef>
                <a:spcPts val="1200"/>
              </a:spcBef>
              <a:spcAft>
                <a:spcPts val="0"/>
              </a:spcAft>
              <a:buClr>
                <a:schemeClr val="accent1"/>
              </a:buClr>
              <a:buSzPts val="2200"/>
              <a:buFont typeface="Noto Sans Symbols"/>
              <a:buNone/>
            </a:pPr>
            <a:br>
              <a:rPr b="0" i="0" lang="en-US" sz="2200" u="none" cap="none" strike="noStrike">
                <a:solidFill>
                  <a:srgbClr val="D7F0F6"/>
                </a:solidFill>
                <a:latin typeface="Corbel"/>
                <a:ea typeface="Corbel"/>
                <a:cs typeface="Corbel"/>
                <a:sym typeface="Corbel"/>
              </a:rPr>
            </a:br>
            <a:r>
              <a:rPr b="0" i="0" lang="en-US" sz="2200" u="none" cap="none" strike="noStrike">
                <a:solidFill>
                  <a:srgbClr val="FFFFFF"/>
                </a:solidFill>
                <a:latin typeface="Corbel"/>
                <a:ea typeface="Corbel"/>
                <a:cs typeface="Corbel"/>
                <a:sym typeface="Corbel"/>
              </a:rPr>
              <a:t>IST 718_ Dec 2021</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6" name="Shape 186"/>
        <p:cNvGrpSpPr/>
        <p:nvPr/>
      </p:nvGrpSpPr>
      <p:grpSpPr>
        <a:xfrm>
          <a:off x="0" y="0"/>
          <a:ext cx="0" cy="0"/>
          <a:chOff x="0" y="0"/>
          <a:chExt cx="0" cy="0"/>
        </a:xfrm>
      </p:grpSpPr>
      <p:sp>
        <p:nvSpPr>
          <p:cNvPr id="187" name="Google Shape;187;p10"/>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orbel"/>
              <a:ea typeface="Corbel"/>
              <a:cs typeface="Corbel"/>
              <a:sym typeface="Corbel"/>
            </a:endParaRPr>
          </a:p>
        </p:txBody>
      </p:sp>
      <p:sp>
        <p:nvSpPr>
          <p:cNvPr id="188" name="Google Shape;188;p10"/>
          <p:cNvSpPr/>
          <p:nvPr/>
        </p:nvSpPr>
        <p:spPr>
          <a:xfrm>
            <a:off x="-1" y="758953"/>
            <a:ext cx="3577575" cy="5330952"/>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0"/>
          <p:cNvSpPr txBox="1"/>
          <p:nvPr>
            <p:ph type="title"/>
          </p:nvPr>
        </p:nvSpPr>
        <p:spPr>
          <a:xfrm>
            <a:off x="252919" y="1123837"/>
            <a:ext cx="2947482" cy="1038177"/>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rgbClr val="FFFFFF"/>
              </a:buClr>
              <a:buSzPts val="2200"/>
              <a:buFont typeface="Corbel"/>
              <a:buNone/>
            </a:pPr>
            <a:r>
              <a:rPr lang="en-US" sz="2200"/>
              <a:t>Age, weight, height and stage led distribution   </a:t>
            </a:r>
            <a:endParaRPr/>
          </a:p>
        </p:txBody>
      </p:sp>
      <p:pic>
        <p:nvPicPr>
          <p:cNvPr id="190" name="Google Shape;190;p10"/>
          <p:cNvPicPr preferRelativeResize="0"/>
          <p:nvPr/>
        </p:nvPicPr>
        <p:blipFill rotWithShape="1">
          <a:blip r:embed="rId3">
            <a:alphaModFix/>
          </a:blip>
          <a:srcRect b="0" l="0" r="0" t="0"/>
          <a:stretch/>
        </p:blipFill>
        <p:spPr>
          <a:xfrm>
            <a:off x="3830493" y="1253146"/>
            <a:ext cx="7491363" cy="3764410"/>
          </a:xfrm>
          <a:prstGeom prst="rect">
            <a:avLst/>
          </a:prstGeom>
          <a:noFill/>
          <a:ln>
            <a:noFill/>
          </a:ln>
          <a:effectLst>
            <a:outerShdw blurRad="292100" rotWithShape="0" algn="tl" dir="2700000" dist="139700">
              <a:srgbClr val="333333">
                <a:alpha val="64705"/>
              </a:srgbClr>
            </a:outerShdw>
          </a:effectLst>
        </p:spPr>
      </p:pic>
      <p:sp>
        <p:nvSpPr>
          <p:cNvPr id="191" name="Google Shape;191;p10"/>
          <p:cNvSpPr/>
          <p:nvPr/>
        </p:nvSpPr>
        <p:spPr>
          <a:xfrm>
            <a:off x="11815864" y="758952"/>
            <a:ext cx="384048" cy="5330952"/>
          </a:xfrm>
          <a:prstGeom prst="rect">
            <a:avLst/>
          </a:prstGeom>
          <a:solidFill>
            <a:srgbClr val="C8C8C8">
              <a:alpha val="49803"/>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0"/>
          <p:cNvSpPr txBox="1"/>
          <p:nvPr/>
        </p:nvSpPr>
        <p:spPr>
          <a:xfrm>
            <a:off x="304317" y="2848650"/>
            <a:ext cx="2947482" cy="2693168"/>
          </a:xfrm>
          <a:prstGeom prst="rect">
            <a:avLst/>
          </a:prstGeom>
          <a:solidFill>
            <a:schemeClr val="accent1"/>
          </a:solidFill>
          <a:ln cap="flat" cmpd="sng" w="17125">
            <a:solidFill>
              <a:srgbClr val="F9F9F9">
                <a:alpha val="49803"/>
              </a:srgbClr>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None/>
            </a:pPr>
            <a:r>
              <a:rPr b="0" i="0" lang="en-US" sz="1600" u="none" cap="none" strike="noStrike">
                <a:solidFill>
                  <a:srgbClr val="FFFFFF"/>
                </a:solidFill>
                <a:latin typeface="Corbel"/>
                <a:ea typeface="Corbel"/>
                <a:cs typeface="Corbel"/>
                <a:sym typeface="Corbel"/>
              </a:rPr>
              <a:t>Average Tour de France Winner’s Attributes: </a:t>
            </a:r>
            <a:endParaRPr/>
          </a:p>
          <a:p>
            <a:pPr indent="0" lvl="0" marL="0" marR="0" rtl="0" algn="l">
              <a:lnSpc>
                <a:spcPct val="90000"/>
              </a:lnSpc>
              <a:spcBef>
                <a:spcPts val="920"/>
              </a:spcBef>
              <a:spcAft>
                <a:spcPts val="0"/>
              </a:spcAft>
              <a:buNone/>
            </a:pPr>
            <a:r>
              <a:t/>
            </a:r>
            <a:endParaRPr b="0" i="0" sz="1600" u="none" cap="none" strike="noStrike">
              <a:solidFill>
                <a:srgbClr val="FFFFFF"/>
              </a:solidFill>
              <a:latin typeface="Corbel"/>
              <a:ea typeface="Corbel"/>
              <a:cs typeface="Corbel"/>
              <a:sym typeface="Corbel"/>
            </a:endParaRPr>
          </a:p>
          <a:p>
            <a:pPr indent="-93472" lvl="0" marL="0" marR="0" rtl="0" algn="l">
              <a:lnSpc>
                <a:spcPct val="90000"/>
              </a:lnSpc>
              <a:spcBef>
                <a:spcPts val="920"/>
              </a:spcBef>
              <a:spcAft>
                <a:spcPts val="0"/>
              </a:spcAft>
              <a:buClr>
                <a:schemeClr val="accent1"/>
              </a:buClr>
              <a:buSzPts val="1472"/>
              <a:buFont typeface="Noto Sans Symbols"/>
              <a:buChar char="◼"/>
            </a:pPr>
            <a:r>
              <a:rPr b="0" i="0" lang="en-US" sz="1600" u="none" cap="none" strike="noStrike">
                <a:solidFill>
                  <a:srgbClr val="FFFFFF"/>
                </a:solidFill>
                <a:latin typeface="Corbel"/>
                <a:ea typeface="Corbel"/>
                <a:cs typeface="Corbel"/>
                <a:sym typeface="Corbel"/>
              </a:rPr>
              <a:t> Age - </a:t>
            </a:r>
            <a:r>
              <a:rPr b="0" i="0" lang="en-US" sz="1600" u="none" cap="none" strike="noStrike">
                <a:solidFill>
                  <a:srgbClr val="00B050"/>
                </a:solidFill>
                <a:latin typeface="Corbel"/>
                <a:ea typeface="Corbel"/>
                <a:cs typeface="Corbel"/>
                <a:sym typeface="Corbel"/>
              </a:rPr>
              <a:t>28 Years old</a:t>
            </a:r>
            <a:endParaRPr/>
          </a:p>
          <a:p>
            <a:pPr indent="-93472" lvl="0" marL="0" marR="0" rtl="0" algn="l">
              <a:lnSpc>
                <a:spcPct val="90000"/>
              </a:lnSpc>
              <a:spcBef>
                <a:spcPts val="920"/>
              </a:spcBef>
              <a:spcAft>
                <a:spcPts val="0"/>
              </a:spcAft>
              <a:buClr>
                <a:schemeClr val="accent1"/>
              </a:buClr>
              <a:buSzPts val="1472"/>
              <a:buFont typeface="Noto Sans Symbols"/>
              <a:buChar char="◼"/>
            </a:pPr>
            <a:r>
              <a:rPr b="0" i="0" lang="en-US" sz="1600" u="none" cap="none" strike="noStrike">
                <a:solidFill>
                  <a:srgbClr val="FFFFFF"/>
                </a:solidFill>
                <a:latin typeface="Corbel"/>
                <a:ea typeface="Corbel"/>
                <a:cs typeface="Corbel"/>
                <a:sym typeface="Corbel"/>
              </a:rPr>
              <a:t> Height - </a:t>
            </a:r>
            <a:r>
              <a:rPr b="0" i="0" lang="en-US" sz="1600" u="none" cap="none" strike="noStrike">
                <a:solidFill>
                  <a:srgbClr val="002060"/>
                </a:solidFill>
                <a:latin typeface="Corbel"/>
                <a:ea typeface="Corbel"/>
                <a:cs typeface="Corbel"/>
                <a:sym typeface="Corbel"/>
              </a:rPr>
              <a:t>1.78 Meters </a:t>
            </a:r>
            <a:endParaRPr/>
          </a:p>
          <a:p>
            <a:pPr indent="-93472" lvl="0" marL="0" marR="0" rtl="0" algn="l">
              <a:lnSpc>
                <a:spcPct val="90000"/>
              </a:lnSpc>
              <a:spcBef>
                <a:spcPts val="920"/>
              </a:spcBef>
              <a:spcAft>
                <a:spcPts val="0"/>
              </a:spcAft>
              <a:buClr>
                <a:schemeClr val="accent1"/>
              </a:buClr>
              <a:buSzPts val="1472"/>
              <a:buFont typeface="Noto Sans Symbols"/>
              <a:buChar char="◼"/>
            </a:pPr>
            <a:r>
              <a:rPr b="0" i="0" lang="en-US" sz="1600" u="none" cap="none" strike="noStrike">
                <a:solidFill>
                  <a:srgbClr val="FFFFFF"/>
                </a:solidFill>
                <a:latin typeface="Corbel"/>
                <a:ea typeface="Corbel"/>
                <a:cs typeface="Corbel"/>
                <a:sym typeface="Corbel"/>
              </a:rPr>
              <a:t> Weights - </a:t>
            </a:r>
            <a:r>
              <a:rPr b="0" i="0" lang="en-US" sz="1600" u="none" cap="none" strike="noStrike">
                <a:solidFill>
                  <a:srgbClr val="C00000"/>
                </a:solidFill>
                <a:latin typeface="Corbel"/>
                <a:ea typeface="Corbel"/>
                <a:cs typeface="Corbel"/>
                <a:sym typeface="Corbel"/>
              </a:rPr>
              <a:t>152.7 LBS.   </a:t>
            </a:r>
            <a:endParaRPr/>
          </a:p>
          <a:p>
            <a:pPr indent="0" lvl="0" marL="0" marR="0" rtl="0" algn="l">
              <a:lnSpc>
                <a:spcPct val="90000"/>
              </a:lnSpc>
              <a:spcBef>
                <a:spcPts val="880"/>
              </a:spcBef>
              <a:spcAft>
                <a:spcPts val="0"/>
              </a:spcAft>
              <a:buClr>
                <a:schemeClr val="accent1"/>
              </a:buClr>
              <a:buSzPts val="1288"/>
              <a:buFont typeface="Noto Sans Symbols"/>
              <a:buNone/>
            </a:pPr>
            <a:r>
              <a:t/>
            </a:r>
            <a:endParaRPr b="0" i="0" sz="1400" u="none" cap="none" strike="noStrike">
              <a:solidFill>
                <a:srgbClr val="FFFFFF"/>
              </a:solidFill>
              <a:latin typeface="Corbel"/>
              <a:ea typeface="Corbel"/>
              <a:cs typeface="Corbel"/>
              <a:sym typeface="Corbe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6" name="Shape 196"/>
        <p:cNvGrpSpPr/>
        <p:nvPr/>
      </p:nvGrpSpPr>
      <p:grpSpPr>
        <a:xfrm>
          <a:off x="0" y="0"/>
          <a:ext cx="0" cy="0"/>
          <a:chOff x="0" y="0"/>
          <a:chExt cx="0" cy="0"/>
        </a:xfrm>
      </p:grpSpPr>
      <p:sp>
        <p:nvSpPr>
          <p:cNvPr id="197" name="Google Shape;197;p11"/>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orbel"/>
              <a:ea typeface="Corbel"/>
              <a:cs typeface="Corbel"/>
              <a:sym typeface="Corbel"/>
            </a:endParaRPr>
          </a:p>
        </p:txBody>
      </p:sp>
      <p:sp>
        <p:nvSpPr>
          <p:cNvPr id="198" name="Google Shape;198;p11"/>
          <p:cNvSpPr/>
          <p:nvPr/>
        </p:nvSpPr>
        <p:spPr>
          <a:xfrm>
            <a:off x="7850120" y="757325"/>
            <a:ext cx="4341880" cy="532932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orbel"/>
              <a:ea typeface="Corbel"/>
              <a:cs typeface="Corbel"/>
              <a:sym typeface="Corbel"/>
            </a:endParaRPr>
          </a:p>
        </p:txBody>
      </p:sp>
      <p:sp>
        <p:nvSpPr>
          <p:cNvPr id="199" name="Google Shape;199;p11"/>
          <p:cNvSpPr txBox="1"/>
          <p:nvPr>
            <p:ph type="title"/>
          </p:nvPr>
        </p:nvSpPr>
        <p:spPr>
          <a:xfrm>
            <a:off x="8161390" y="1079770"/>
            <a:ext cx="3654857" cy="152724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FFFFF"/>
              </a:buClr>
              <a:buSzPts val="3200"/>
              <a:buFont typeface="Corbel"/>
              <a:buNone/>
            </a:pPr>
            <a:r>
              <a:rPr lang="en-US" sz="3200"/>
              <a:t>Scatter plot of Height and weight</a:t>
            </a:r>
            <a:endParaRPr/>
          </a:p>
        </p:txBody>
      </p:sp>
      <p:sp>
        <p:nvSpPr>
          <p:cNvPr id="200" name="Google Shape;200;p11"/>
          <p:cNvSpPr/>
          <p:nvPr/>
        </p:nvSpPr>
        <p:spPr>
          <a:xfrm>
            <a:off x="0" y="758952"/>
            <a:ext cx="384048" cy="5330952"/>
          </a:xfrm>
          <a:prstGeom prst="rect">
            <a:avLst/>
          </a:prstGeom>
          <a:solidFill>
            <a:srgbClr val="C8C8C8">
              <a:alpha val="49803"/>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Chart, scatter chart&#10;&#10;Description automatically generated" id="201" name="Google Shape;201;p11"/>
          <p:cNvPicPr preferRelativeResize="0"/>
          <p:nvPr/>
        </p:nvPicPr>
        <p:blipFill rotWithShape="1">
          <a:blip r:embed="rId3">
            <a:alphaModFix/>
          </a:blip>
          <a:srcRect b="0" l="0" r="0" t="0"/>
          <a:stretch/>
        </p:blipFill>
        <p:spPr>
          <a:xfrm>
            <a:off x="762252" y="521655"/>
            <a:ext cx="6573996" cy="6179557"/>
          </a:xfrm>
          <a:prstGeom prst="rect">
            <a:avLst/>
          </a:prstGeom>
          <a:noFill/>
          <a:ln>
            <a:noFill/>
          </a:ln>
          <a:effectLst>
            <a:outerShdw blurRad="292100" rotWithShape="0" algn="tl" dir="2700000" dist="139700">
              <a:srgbClr val="333333">
                <a:alpha val="64705"/>
              </a:srgbClr>
            </a:outerShdw>
          </a:effectLst>
        </p:spPr>
      </p:pic>
      <p:sp>
        <p:nvSpPr>
          <p:cNvPr id="202" name="Google Shape;202;p11"/>
          <p:cNvSpPr txBox="1"/>
          <p:nvPr>
            <p:ph idx="1" type="body"/>
          </p:nvPr>
        </p:nvSpPr>
        <p:spPr>
          <a:xfrm>
            <a:off x="8161390" y="2929459"/>
            <a:ext cx="3654857" cy="2835458"/>
          </a:xfrm>
          <a:prstGeom prst="rect">
            <a:avLst/>
          </a:prstGeom>
          <a:noFill/>
          <a:ln>
            <a:noFill/>
          </a:ln>
        </p:spPr>
        <p:txBody>
          <a:bodyPr anchorCtr="0" anchor="t" bIns="45700" lIns="91425" spcFirstLastPara="1" rIns="91425" wrap="square" tIns="45700">
            <a:normAutofit/>
          </a:bodyPr>
          <a:lstStyle/>
          <a:p>
            <a:pPr indent="0" lvl="0" marL="0" rtl="0" algn="l">
              <a:lnSpc>
                <a:spcPct val="150000"/>
              </a:lnSpc>
              <a:spcBef>
                <a:spcPts val="0"/>
              </a:spcBef>
              <a:spcAft>
                <a:spcPts val="0"/>
              </a:spcAft>
              <a:buSzPts val="1600"/>
              <a:buNone/>
            </a:pPr>
            <a:r>
              <a:rPr lang="en-US" sz="1600">
                <a:solidFill>
                  <a:srgbClr val="FFFFFF"/>
                </a:solidFill>
              </a:rPr>
              <a:t>Some quick filtering of our data quickly identifies the outlier as 1909 Tour De France winner Francois Faber, aptly nicknamed </a:t>
            </a:r>
            <a:r>
              <a:rPr lang="en-US" sz="1600">
                <a:solidFill>
                  <a:srgbClr val="FF0000"/>
                </a:solidFill>
              </a:rPr>
              <a:t>“The Giant of Colombes</a:t>
            </a:r>
            <a:r>
              <a:rPr lang="en-US" sz="1600">
                <a:solidFill>
                  <a:srgbClr val="FFFFFF"/>
                </a:solidFill>
              </a:rPr>
              <a:t>”.</a:t>
            </a:r>
            <a:endParaRPr sz="1600">
              <a:solidFill>
                <a:srgbClr val="FFFFFF"/>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6" name="Shape 206"/>
        <p:cNvGrpSpPr/>
        <p:nvPr/>
      </p:nvGrpSpPr>
      <p:grpSpPr>
        <a:xfrm>
          <a:off x="0" y="0"/>
          <a:ext cx="0" cy="0"/>
          <a:chOff x="0" y="0"/>
          <a:chExt cx="0" cy="0"/>
        </a:xfrm>
      </p:grpSpPr>
      <p:sp>
        <p:nvSpPr>
          <p:cNvPr id="207" name="Google Shape;207;p12"/>
          <p:cNvSpPr txBox="1"/>
          <p:nvPr>
            <p:ph type="title"/>
          </p:nvPr>
        </p:nvSpPr>
        <p:spPr>
          <a:xfrm>
            <a:off x="157018" y="915767"/>
            <a:ext cx="2780146" cy="2206124"/>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rgbClr val="FFFFFF"/>
              </a:buClr>
              <a:buSzPts val="2800"/>
              <a:buFont typeface="Corbel"/>
              <a:buNone/>
            </a:pPr>
            <a:r>
              <a:rPr lang="en-US" sz="2800">
                <a:solidFill>
                  <a:srgbClr val="FFFFFF"/>
                </a:solidFill>
              </a:rPr>
              <a:t>Boxplot of average winner ages grouped by nationality</a:t>
            </a:r>
            <a:endParaRPr/>
          </a:p>
        </p:txBody>
      </p:sp>
      <p:pic>
        <p:nvPicPr>
          <p:cNvPr descr="Chart, box and whisker chart&#10;&#10;Description automatically generated" id="208" name="Google Shape;208;p12"/>
          <p:cNvPicPr preferRelativeResize="0"/>
          <p:nvPr>
            <p:ph idx="1" type="body"/>
          </p:nvPr>
        </p:nvPicPr>
        <p:blipFill rotWithShape="1">
          <a:blip r:embed="rId3">
            <a:alphaModFix/>
          </a:blip>
          <a:srcRect b="0" l="0" r="0" t="0"/>
          <a:stretch/>
        </p:blipFill>
        <p:spPr>
          <a:xfrm>
            <a:off x="3790920" y="2018829"/>
            <a:ext cx="7613978" cy="2590354"/>
          </a:xfrm>
          <a:prstGeom prst="rect">
            <a:avLst/>
          </a:prstGeom>
          <a:noFill/>
          <a:ln>
            <a:noFill/>
          </a:ln>
          <a:effectLst>
            <a:outerShdw blurRad="292100" rotWithShape="0" algn="tl" dir="2700000" dist="139700">
              <a:srgbClr val="333333">
                <a:alpha val="64705"/>
              </a:srgbClr>
            </a:outerShdw>
          </a:effectLst>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12" name="Shape 212"/>
        <p:cNvGrpSpPr/>
        <p:nvPr/>
      </p:nvGrpSpPr>
      <p:grpSpPr>
        <a:xfrm>
          <a:off x="0" y="0"/>
          <a:ext cx="0" cy="0"/>
          <a:chOff x="0" y="0"/>
          <a:chExt cx="0" cy="0"/>
        </a:xfrm>
      </p:grpSpPr>
      <p:sp>
        <p:nvSpPr>
          <p:cNvPr id="213" name="Google Shape;213;p13"/>
          <p:cNvSpPr/>
          <p:nvPr/>
        </p:nvSpPr>
        <p:spPr>
          <a:xfrm>
            <a:off x="0" y="0"/>
            <a:ext cx="12188952"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orbel"/>
              <a:ea typeface="Corbel"/>
              <a:cs typeface="Corbel"/>
              <a:sym typeface="Corbel"/>
            </a:endParaRPr>
          </a:p>
        </p:txBody>
      </p:sp>
      <p:sp>
        <p:nvSpPr>
          <p:cNvPr id="214" name="Google Shape;214;p13"/>
          <p:cNvSpPr/>
          <p:nvPr/>
        </p:nvSpPr>
        <p:spPr>
          <a:xfrm>
            <a:off x="0" y="3647203"/>
            <a:ext cx="11707367" cy="2572622"/>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13"/>
          <p:cNvSpPr txBox="1"/>
          <p:nvPr>
            <p:ph type="title"/>
          </p:nvPr>
        </p:nvSpPr>
        <p:spPr>
          <a:xfrm>
            <a:off x="577489" y="3991900"/>
            <a:ext cx="4825480" cy="1883228"/>
          </a:xfrm>
          <a:prstGeom prst="rect">
            <a:avLst/>
          </a:prstGeom>
          <a:noFill/>
          <a:ln>
            <a:noFill/>
          </a:ln>
        </p:spPr>
        <p:txBody>
          <a:bodyPr anchorCtr="0" anchor="ctr" bIns="45700" lIns="91425" spcFirstLastPara="1" rIns="91425" wrap="square" tIns="45700">
            <a:normAutofit/>
          </a:bodyPr>
          <a:lstStyle/>
          <a:p>
            <a:pPr indent="0" lvl="0" marL="0" rtl="0" algn="r">
              <a:lnSpc>
                <a:spcPct val="90000"/>
              </a:lnSpc>
              <a:spcBef>
                <a:spcPts val="0"/>
              </a:spcBef>
              <a:spcAft>
                <a:spcPts val="0"/>
              </a:spcAft>
              <a:buClr>
                <a:srgbClr val="FFFFFF"/>
              </a:buClr>
              <a:buSzPts val="3200"/>
              <a:buFont typeface="Corbel"/>
              <a:buNone/>
            </a:pPr>
            <a:r>
              <a:rPr b="0" lang="en-US" sz="3200" cap="none"/>
              <a:t>PREDICTIONS</a:t>
            </a:r>
            <a:r>
              <a:rPr lang="en-US" sz="3200"/>
              <a:t>  —</a:t>
            </a:r>
            <a:r>
              <a:rPr b="0" lang="en-US" sz="3200" cap="none"/>
              <a:t> USING AVERAGE PACE</a:t>
            </a:r>
            <a:endParaRPr/>
          </a:p>
        </p:txBody>
      </p:sp>
      <p:pic>
        <p:nvPicPr>
          <p:cNvPr id="216" name="Google Shape;216;p13"/>
          <p:cNvPicPr preferRelativeResize="0"/>
          <p:nvPr>
            <p:ph idx="1" type="body"/>
          </p:nvPr>
        </p:nvPicPr>
        <p:blipFill rotWithShape="1">
          <a:blip r:embed="rId3">
            <a:alphaModFix/>
          </a:blip>
          <a:srcRect b="0" l="0" r="0" t="0"/>
          <a:stretch/>
        </p:blipFill>
        <p:spPr>
          <a:xfrm>
            <a:off x="2540278" y="240653"/>
            <a:ext cx="3097554" cy="1516172"/>
          </a:xfrm>
          <a:prstGeom prst="rect">
            <a:avLst/>
          </a:prstGeom>
          <a:noFill/>
          <a:ln>
            <a:noFill/>
          </a:ln>
          <a:effectLst>
            <a:outerShdw blurRad="292100" rotWithShape="0" algn="tl" dir="2700000" dist="139700">
              <a:srgbClr val="333333">
                <a:alpha val="64705"/>
              </a:srgbClr>
            </a:outerShdw>
          </a:effectLst>
        </p:spPr>
      </p:pic>
      <p:pic>
        <p:nvPicPr>
          <p:cNvPr id="217" name="Google Shape;217;p13"/>
          <p:cNvPicPr preferRelativeResize="0"/>
          <p:nvPr/>
        </p:nvPicPr>
        <p:blipFill rotWithShape="1">
          <a:blip r:embed="rId4">
            <a:alphaModFix/>
          </a:blip>
          <a:srcRect b="0" l="0" r="0" t="0"/>
          <a:stretch/>
        </p:blipFill>
        <p:spPr>
          <a:xfrm>
            <a:off x="465778" y="1968564"/>
            <a:ext cx="5048902" cy="1590404"/>
          </a:xfrm>
          <a:prstGeom prst="rect">
            <a:avLst/>
          </a:prstGeom>
          <a:noFill/>
          <a:ln>
            <a:noFill/>
          </a:ln>
          <a:effectLst>
            <a:outerShdw blurRad="292100" rotWithShape="0" algn="tl" dir="2700000" dist="139700">
              <a:srgbClr val="333333">
                <a:alpha val="64705"/>
              </a:srgbClr>
            </a:outerShdw>
          </a:effectLst>
        </p:spPr>
      </p:pic>
      <p:pic>
        <p:nvPicPr>
          <p:cNvPr id="218" name="Google Shape;218;p13"/>
          <p:cNvPicPr preferRelativeResize="0"/>
          <p:nvPr/>
        </p:nvPicPr>
        <p:blipFill rotWithShape="1">
          <a:blip r:embed="rId5">
            <a:alphaModFix/>
          </a:blip>
          <a:srcRect b="0" l="0" r="0" t="0"/>
          <a:stretch/>
        </p:blipFill>
        <p:spPr>
          <a:xfrm>
            <a:off x="6443327" y="696122"/>
            <a:ext cx="4693825" cy="2862846"/>
          </a:xfrm>
          <a:prstGeom prst="rect">
            <a:avLst/>
          </a:prstGeom>
          <a:noFill/>
          <a:ln>
            <a:noFill/>
          </a:ln>
          <a:effectLst>
            <a:outerShdw blurRad="292100" rotWithShape="0" algn="tl" dir="2700000" dist="139700">
              <a:srgbClr val="333333">
                <a:alpha val="64705"/>
              </a:srgbClr>
            </a:outerShdw>
          </a:effectLst>
        </p:spPr>
      </p:pic>
      <p:sp>
        <p:nvSpPr>
          <p:cNvPr id="219" name="Google Shape;219;p13"/>
          <p:cNvSpPr txBox="1"/>
          <p:nvPr/>
        </p:nvSpPr>
        <p:spPr>
          <a:xfrm>
            <a:off x="5853683" y="3902945"/>
            <a:ext cx="4846151" cy="2061138"/>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accent1"/>
              </a:buClr>
              <a:buSzPts val="1656"/>
              <a:buFont typeface="Noto Sans Symbols"/>
              <a:buChar char="●"/>
            </a:pPr>
            <a:r>
              <a:rPr b="0" i="0" lang="en-US" sz="1800" u="none" cap="none" strike="noStrike">
                <a:solidFill>
                  <a:srgbClr val="FFFFFF"/>
                </a:solidFill>
                <a:latin typeface="Corbel"/>
                <a:ea typeface="Corbel"/>
                <a:cs typeface="Corbel"/>
                <a:sym typeface="Corbel"/>
              </a:rPr>
              <a:t>Using the prophet model, we were able to determine that the pace of the winner is going to continue to increase over the next five years. The next year prediction for pace is 40.9 km/h.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3" name="Shape 223"/>
        <p:cNvGrpSpPr/>
        <p:nvPr/>
      </p:nvGrpSpPr>
      <p:grpSpPr>
        <a:xfrm>
          <a:off x="0" y="0"/>
          <a:ext cx="0" cy="0"/>
          <a:chOff x="0" y="0"/>
          <a:chExt cx="0" cy="0"/>
        </a:xfrm>
      </p:grpSpPr>
      <p:sp>
        <p:nvSpPr>
          <p:cNvPr id="224" name="Google Shape;224;p14"/>
          <p:cNvSpPr txBox="1"/>
          <p:nvPr>
            <p:ph type="title"/>
          </p:nvPr>
        </p:nvSpPr>
        <p:spPr>
          <a:xfrm>
            <a:off x="252919" y="1123838"/>
            <a:ext cx="2947482" cy="212841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FFFFF"/>
              </a:buClr>
              <a:buSzPts val="3100"/>
              <a:buFont typeface="Corbel"/>
              <a:buNone/>
            </a:pPr>
            <a:r>
              <a:rPr b="0" lang="en-US" sz="3100" cap="none"/>
              <a:t>PREDICTIONS</a:t>
            </a:r>
            <a:r>
              <a:rPr lang="en-US" sz="3100"/>
              <a:t>  —</a:t>
            </a:r>
            <a:r>
              <a:rPr b="0" lang="en-US" sz="3100" cap="none"/>
              <a:t> USING TOTAL SECONDS</a:t>
            </a:r>
            <a:endParaRPr/>
          </a:p>
        </p:txBody>
      </p:sp>
      <p:sp>
        <p:nvSpPr>
          <p:cNvPr id="225" name="Google Shape;225;p14"/>
          <p:cNvSpPr txBox="1"/>
          <p:nvPr/>
        </p:nvSpPr>
        <p:spPr>
          <a:xfrm>
            <a:off x="98982" y="2905913"/>
            <a:ext cx="3101419" cy="2538326"/>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accent1"/>
              </a:buClr>
              <a:buSzPts val="1656"/>
              <a:buFont typeface="Noto Sans Symbols"/>
              <a:buChar char="●"/>
            </a:pPr>
            <a:r>
              <a:rPr b="0" i="0" lang="en-US" sz="1800" u="none" cap="none" strike="noStrike">
                <a:solidFill>
                  <a:srgbClr val="F2F2F2"/>
                </a:solidFill>
                <a:latin typeface="Corbel"/>
                <a:ea typeface="Corbel"/>
                <a:cs typeface="Corbel"/>
                <a:sym typeface="Corbel"/>
              </a:rPr>
              <a:t>Using the prophet model, we were able to determine that the total time of the winner is going to continue to decrease over the next five years. The next year prediction for total time is 79:40:25. </a:t>
            </a:r>
            <a:endParaRPr/>
          </a:p>
        </p:txBody>
      </p:sp>
      <p:pic>
        <p:nvPicPr>
          <p:cNvPr id="226" name="Google Shape;226;p14"/>
          <p:cNvPicPr preferRelativeResize="0"/>
          <p:nvPr/>
        </p:nvPicPr>
        <p:blipFill rotWithShape="1">
          <a:blip r:embed="rId3">
            <a:alphaModFix/>
          </a:blip>
          <a:srcRect b="0" l="0" r="0" t="0"/>
          <a:stretch/>
        </p:blipFill>
        <p:spPr>
          <a:xfrm>
            <a:off x="4518296" y="241646"/>
            <a:ext cx="4682263" cy="1428090"/>
          </a:xfrm>
          <a:prstGeom prst="rect">
            <a:avLst/>
          </a:prstGeom>
          <a:noFill/>
          <a:ln>
            <a:noFill/>
          </a:ln>
          <a:effectLst>
            <a:outerShdw blurRad="292100" rotWithShape="0" algn="tl" dir="2700000" dist="139700">
              <a:srgbClr val="333333">
                <a:alpha val="64705"/>
              </a:srgbClr>
            </a:outerShdw>
          </a:effectLst>
        </p:spPr>
      </p:pic>
      <p:pic>
        <p:nvPicPr>
          <p:cNvPr id="227" name="Google Shape;227;p14"/>
          <p:cNvPicPr preferRelativeResize="0"/>
          <p:nvPr/>
        </p:nvPicPr>
        <p:blipFill rotWithShape="1">
          <a:blip r:embed="rId4">
            <a:alphaModFix/>
          </a:blip>
          <a:srcRect b="0" l="0" r="0" t="0"/>
          <a:stretch/>
        </p:blipFill>
        <p:spPr>
          <a:xfrm>
            <a:off x="8276218" y="2062315"/>
            <a:ext cx="3310541" cy="1398923"/>
          </a:xfrm>
          <a:prstGeom prst="rect">
            <a:avLst/>
          </a:prstGeom>
          <a:noFill/>
          <a:ln>
            <a:noFill/>
          </a:ln>
          <a:effectLst>
            <a:outerShdw blurRad="292100" rotWithShape="0" algn="tl" dir="2700000" dist="139700">
              <a:srgbClr val="333333">
                <a:alpha val="64705"/>
              </a:srgbClr>
            </a:outerShdw>
          </a:effectLst>
        </p:spPr>
      </p:pic>
      <p:pic>
        <p:nvPicPr>
          <p:cNvPr id="228" name="Google Shape;228;p14"/>
          <p:cNvPicPr preferRelativeResize="0"/>
          <p:nvPr/>
        </p:nvPicPr>
        <p:blipFill rotWithShape="1">
          <a:blip r:embed="rId5">
            <a:alphaModFix/>
          </a:blip>
          <a:srcRect b="0" l="0" r="0" t="0"/>
          <a:stretch/>
        </p:blipFill>
        <p:spPr>
          <a:xfrm>
            <a:off x="4518297" y="3853818"/>
            <a:ext cx="4682263" cy="2762536"/>
          </a:xfrm>
          <a:prstGeom prst="rect">
            <a:avLst/>
          </a:prstGeom>
          <a:noFill/>
          <a:ln>
            <a:noFill/>
          </a:ln>
          <a:effectLst>
            <a:outerShdw blurRad="292100" rotWithShape="0" algn="tl" dir="2700000" dist="139700">
              <a:srgbClr val="333333">
                <a:alpha val="64705"/>
              </a:srgbClr>
            </a:outerShdw>
          </a:effectLst>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2" name="Shape 232"/>
        <p:cNvGrpSpPr/>
        <p:nvPr/>
      </p:nvGrpSpPr>
      <p:grpSpPr>
        <a:xfrm>
          <a:off x="0" y="0"/>
          <a:ext cx="0" cy="0"/>
          <a:chOff x="0" y="0"/>
          <a:chExt cx="0" cy="0"/>
        </a:xfrm>
      </p:grpSpPr>
      <p:pic>
        <p:nvPicPr>
          <p:cNvPr id="233" name="Google Shape;233;p15"/>
          <p:cNvPicPr preferRelativeResize="0"/>
          <p:nvPr>
            <p:ph idx="1" type="body"/>
          </p:nvPr>
        </p:nvPicPr>
        <p:blipFill rotWithShape="1">
          <a:blip r:embed="rId3">
            <a:alphaModFix/>
          </a:blip>
          <a:srcRect b="0" l="0" r="0" t="10714"/>
          <a:stretch/>
        </p:blipFill>
        <p:spPr>
          <a:xfrm>
            <a:off x="20" y="10"/>
            <a:ext cx="12191980" cy="6857990"/>
          </a:xfrm>
          <a:prstGeom prst="rect">
            <a:avLst/>
          </a:prstGeom>
          <a:noFill/>
          <a:ln>
            <a:noFill/>
          </a:ln>
        </p:spPr>
      </p:pic>
      <p:sp>
        <p:nvSpPr>
          <p:cNvPr id="234" name="Google Shape;234;p15"/>
          <p:cNvSpPr/>
          <p:nvPr/>
        </p:nvSpPr>
        <p:spPr>
          <a:xfrm>
            <a:off x="1" y="758952"/>
            <a:ext cx="3443590" cy="5330952"/>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15"/>
          <p:cNvSpPr txBox="1"/>
          <p:nvPr>
            <p:ph type="title"/>
          </p:nvPr>
        </p:nvSpPr>
        <p:spPr>
          <a:xfrm>
            <a:off x="252919" y="1123838"/>
            <a:ext cx="2947482" cy="855792"/>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rgbClr val="FFFFFF"/>
              </a:buClr>
              <a:buSzPts val="2400"/>
              <a:buFont typeface="Corbel"/>
              <a:buNone/>
            </a:pPr>
            <a:r>
              <a:rPr b="0" lang="en-US" sz="2400" cap="none"/>
              <a:t>FINAL THOUGHTS</a:t>
            </a:r>
            <a:endParaRPr/>
          </a:p>
        </p:txBody>
      </p:sp>
      <p:sp>
        <p:nvSpPr>
          <p:cNvPr id="236" name="Google Shape;236;p15"/>
          <p:cNvSpPr txBox="1"/>
          <p:nvPr/>
        </p:nvSpPr>
        <p:spPr>
          <a:xfrm>
            <a:off x="149225" y="2175863"/>
            <a:ext cx="2947482" cy="3498980"/>
          </a:xfrm>
          <a:prstGeom prst="rect">
            <a:avLst/>
          </a:prstGeom>
          <a:noFill/>
          <a:ln>
            <a:noFill/>
          </a:ln>
        </p:spPr>
        <p:txBody>
          <a:bodyPr anchorCtr="0" anchor="t" bIns="45700" lIns="91425" spcFirstLastPara="1" rIns="91425" wrap="square" tIns="45700">
            <a:normAutofit/>
          </a:bodyPr>
          <a:lstStyle/>
          <a:p>
            <a:pPr indent="-182880" lvl="0" marL="285750" marR="0" rtl="0" algn="l">
              <a:lnSpc>
                <a:spcPct val="90000"/>
              </a:lnSpc>
              <a:spcBef>
                <a:spcPts val="0"/>
              </a:spcBef>
              <a:spcAft>
                <a:spcPts val="0"/>
              </a:spcAft>
              <a:buClr>
                <a:srgbClr val="FF0000"/>
              </a:buClr>
              <a:buSzPts val="1380"/>
              <a:buFont typeface="Noto Sans Symbols"/>
              <a:buChar char="●"/>
            </a:pPr>
            <a:r>
              <a:rPr b="0" i="0" lang="en-US" sz="1500" u="none" cap="none" strike="noStrike">
                <a:solidFill>
                  <a:srgbClr val="FFFFFF"/>
                </a:solidFill>
                <a:latin typeface="Corbel"/>
                <a:ea typeface="Corbel"/>
                <a:cs typeface="Corbel"/>
                <a:sym typeface="Corbel"/>
              </a:rPr>
              <a:t>Tour de France is a highly competitive race with many interested in understanding how to estimate a winner</a:t>
            </a:r>
            <a:endParaRPr/>
          </a:p>
          <a:p>
            <a:pPr indent="-95250" lvl="0" marL="285750" marR="0" rtl="0" algn="l">
              <a:lnSpc>
                <a:spcPct val="90000"/>
              </a:lnSpc>
              <a:spcBef>
                <a:spcPts val="900"/>
              </a:spcBef>
              <a:spcAft>
                <a:spcPts val="0"/>
              </a:spcAft>
              <a:buClr>
                <a:srgbClr val="FF0000"/>
              </a:buClr>
              <a:buSzPts val="1380"/>
              <a:buFont typeface="Noto Sans Symbols"/>
              <a:buNone/>
            </a:pPr>
            <a:r>
              <a:t/>
            </a:r>
            <a:endParaRPr b="0" i="0" sz="1500" u="none" cap="none" strike="noStrike">
              <a:solidFill>
                <a:srgbClr val="FFFFFF"/>
              </a:solidFill>
              <a:latin typeface="Corbel"/>
              <a:ea typeface="Corbel"/>
              <a:cs typeface="Corbel"/>
              <a:sym typeface="Corbel"/>
            </a:endParaRPr>
          </a:p>
          <a:p>
            <a:pPr indent="-182880" lvl="0" marL="285750" marR="0" rtl="0" algn="l">
              <a:lnSpc>
                <a:spcPct val="90000"/>
              </a:lnSpc>
              <a:spcBef>
                <a:spcPts val="900"/>
              </a:spcBef>
              <a:spcAft>
                <a:spcPts val="0"/>
              </a:spcAft>
              <a:buClr>
                <a:srgbClr val="FF0000"/>
              </a:buClr>
              <a:buSzPts val="1380"/>
              <a:buFont typeface="Noto Sans Symbols"/>
              <a:buChar char="●"/>
            </a:pPr>
            <a:r>
              <a:rPr b="0" i="0" lang="en-US" sz="1500" u="none" cap="none" strike="noStrike">
                <a:solidFill>
                  <a:srgbClr val="FFFFFF"/>
                </a:solidFill>
                <a:latin typeface="Corbel"/>
                <a:ea typeface="Corbel"/>
                <a:cs typeface="Corbel"/>
                <a:sym typeface="Corbel"/>
              </a:rPr>
              <a:t>Winners of Tour de France will win by continuing to beat the previous years' winner's paces and times</a:t>
            </a:r>
            <a:endParaRPr/>
          </a:p>
          <a:p>
            <a:pPr indent="-95250" lvl="0" marL="285750" marR="0" rtl="0" algn="l">
              <a:lnSpc>
                <a:spcPct val="90000"/>
              </a:lnSpc>
              <a:spcBef>
                <a:spcPts val="900"/>
              </a:spcBef>
              <a:spcAft>
                <a:spcPts val="0"/>
              </a:spcAft>
              <a:buClr>
                <a:srgbClr val="FF0000"/>
              </a:buClr>
              <a:buSzPts val="1380"/>
              <a:buFont typeface="Noto Sans Symbols"/>
              <a:buNone/>
            </a:pPr>
            <a:r>
              <a:t/>
            </a:r>
            <a:endParaRPr b="0" i="0" sz="1500" u="none" cap="none" strike="noStrike">
              <a:solidFill>
                <a:srgbClr val="FFFFFF"/>
              </a:solidFill>
              <a:latin typeface="Corbel"/>
              <a:ea typeface="Corbel"/>
              <a:cs typeface="Corbel"/>
              <a:sym typeface="Corbel"/>
            </a:endParaRPr>
          </a:p>
          <a:p>
            <a:pPr indent="-182880" lvl="0" marL="285750" marR="0" rtl="0" algn="l">
              <a:lnSpc>
                <a:spcPct val="90000"/>
              </a:lnSpc>
              <a:spcBef>
                <a:spcPts val="900"/>
              </a:spcBef>
              <a:spcAft>
                <a:spcPts val="0"/>
              </a:spcAft>
              <a:buClr>
                <a:srgbClr val="FF0000"/>
              </a:buClr>
              <a:buSzPts val="1380"/>
              <a:buFont typeface="Noto Sans Symbols"/>
              <a:buChar char="●"/>
            </a:pPr>
            <a:r>
              <a:rPr b="0" i="0" lang="en-US" sz="1500" u="none" cap="none" strike="noStrike">
                <a:solidFill>
                  <a:srgbClr val="FFFFFF"/>
                </a:solidFill>
                <a:latin typeface="Corbel"/>
                <a:ea typeface="Corbel"/>
                <a:cs typeface="Corbel"/>
                <a:sym typeface="Corbel"/>
              </a:rPr>
              <a:t>Winners of Tour de France will likely be around 28 years old, 1.78 meters tall, and around 153 pounds </a:t>
            </a:r>
            <a:endParaRPr/>
          </a:p>
        </p:txBody>
      </p:sp>
      <p:sp>
        <p:nvSpPr>
          <p:cNvPr id="237" name="Google Shape;237;p15"/>
          <p:cNvSpPr/>
          <p:nvPr/>
        </p:nvSpPr>
        <p:spPr>
          <a:xfrm>
            <a:off x="11815864" y="758952"/>
            <a:ext cx="384048" cy="5330952"/>
          </a:xfrm>
          <a:prstGeom prst="rect">
            <a:avLst/>
          </a:prstGeom>
          <a:solidFill>
            <a:srgbClr val="C8C8C8">
              <a:alpha val="49803"/>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1" name="Shape 241"/>
        <p:cNvGrpSpPr/>
        <p:nvPr/>
      </p:nvGrpSpPr>
      <p:grpSpPr>
        <a:xfrm>
          <a:off x="0" y="0"/>
          <a:ext cx="0" cy="0"/>
          <a:chOff x="0" y="0"/>
          <a:chExt cx="0" cy="0"/>
        </a:xfrm>
      </p:grpSpPr>
      <p:sp>
        <p:nvSpPr>
          <p:cNvPr id="242" name="Google Shape;242;p16"/>
          <p:cNvSpPr/>
          <p:nvPr/>
        </p:nvSpPr>
        <p:spPr>
          <a:xfrm>
            <a:off x="1" y="758952"/>
            <a:ext cx="3443590" cy="5330952"/>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Text, logo&#10;&#10;Description automatically generated" id="243" name="Google Shape;243;p16"/>
          <p:cNvPicPr preferRelativeResize="0"/>
          <p:nvPr/>
        </p:nvPicPr>
        <p:blipFill rotWithShape="1">
          <a:blip r:embed="rId3">
            <a:alphaModFix/>
          </a:blip>
          <a:srcRect b="0" l="0" r="0" t="0"/>
          <a:stretch/>
        </p:blipFill>
        <p:spPr>
          <a:xfrm>
            <a:off x="3607693" y="1664080"/>
            <a:ext cx="8047304" cy="3520696"/>
          </a:xfrm>
          <a:prstGeom prst="rect">
            <a:avLst/>
          </a:prstGeom>
          <a:noFill/>
          <a:ln>
            <a:noFill/>
          </a:ln>
          <a:effectLst>
            <a:outerShdw blurRad="292100" rotWithShape="0" algn="tl" dir="2700000" dist="139700">
              <a:srgbClr val="333333">
                <a:alpha val="64705"/>
              </a:srgbClr>
            </a:outerShdw>
          </a:effectLst>
        </p:spPr>
      </p:pic>
      <p:sp>
        <p:nvSpPr>
          <p:cNvPr id="244" name="Google Shape;244;p16"/>
          <p:cNvSpPr/>
          <p:nvPr/>
        </p:nvSpPr>
        <p:spPr>
          <a:xfrm>
            <a:off x="11815864" y="758952"/>
            <a:ext cx="384048" cy="5330952"/>
          </a:xfrm>
          <a:prstGeom prst="rect">
            <a:avLst/>
          </a:prstGeom>
          <a:solidFill>
            <a:srgbClr val="C8C8C8">
              <a:alpha val="49803"/>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117" name="Shape 117"/>
        <p:cNvGrpSpPr/>
        <p:nvPr/>
      </p:nvGrpSpPr>
      <p:grpSpPr>
        <a:xfrm>
          <a:off x="0" y="0"/>
          <a:ext cx="0" cy="0"/>
          <a:chOff x="0" y="0"/>
          <a:chExt cx="0" cy="0"/>
        </a:xfrm>
      </p:grpSpPr>
      <p:pic>
        <p:nvPicPr>
          <p:cNvPr descr="Official Tour De France Race Guide Magazine 2021" id="118" name="Google Shape;118;p2"/>
          <p:cNvPicPr preferRelativeResize="0"/>
          <p:nvPr/>
        </p:nvPicPr>
        <p:blipFill rotWithShape="1">
          <a:blip r:embed="rId3">
            <a:alphaModFix/>
          </a:blip>
          <a:srcRect b="0" l="0" r="0" t="0"/>
          <a:stretch/>
        </p:blipFill>
        <p:spPr>
          <a:xfrm>
            <a:off x="720636" y="791045"/>
            <a:ext cx="5476375" cy="5476375"/>
          </a:xfrm>
          <a:prstGeom prst="rect">
            <a:avLst/>
          </a:prstGeom>
          <a:noFill/>
          <a:ln>
            <a:noFill/>
          </a:ln>
        </p:spPr>
      </p:pic>
      <p:sp>
        <p:nvSpPr>
          <p:cNvPr id="119" name="Google Shape;119;p2"/>
          <p:cNvSpPr txBox="1"/>
          <p:nvPr>
            <p:ph type="title"/>
          </p:nvPr>
        </p:nvSpPr>
        <p:spPr>
          <a:xfrm>
            <a:off x="6873606" y="938022"/>
            <a:ext cx="4597758" cy="118872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FFFFF"/>
              </a:buClr>
              <a:buSzPts val="3600"/>
              <a:buFont typeface="Corbel"/>
              <a:buNone/>
            </a:pPr>
            <a:r>
              <a:rPr b="1" lang="en-US">
                <a:solidFill>
                  <a:srgbClr val="FFFFFF"/>
                </a:solidFill>
              </a:rPr>
              <a:t>Tour de France Prediction </a:t>
            </a:r>
            <a:endParaRPr/>
          </a:p>
        </p:txBody>
      </p:sp>
      <p:sp>
        <p:nvSpPr>
          <p:cNvPr id="120" name="Google Shape;120;p2"/>
          <p:cNvSpPr txBox="1"/>
          <p:nvPr>
            <p:ph idx="1" type="body"/>
          </p:nvPr>
        </p:nvSpPr>
        <p:spPr>
          <a:xfrm>
            <a:off x="6873606" y="2340864"/>
            <a:ext cx="4597758" cy="3793237"/>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SzPts val="1400"/>
              <a:buNone/>
            </a:pPr>
            <a:r>
              <a:rPr b="1" lang="en-US" sz="1400">
                <a:solidFill>
                  <a:srgbClr val="FFFFFF"/>
                </a:solidFill>
              </a:rPr>
              <a:t>Project Overview </a:t>
            </a:r>
            <a:endParaRPr/>
          </a:p>
          <a:p>
            <a:pPr indent="0" lvl="0" marL="0" rtl="0" algn="l">
              <a:lnSpc>
                <a:spcPct val="100000"/>
              </a:lnSpc>
              <a:spcBef>
                <a:spcPts val="1200"/>
              </a:spcBef>
              <a:spcAft>
                <a:spcPts val="0"/>
              </a:spcAft>
              <a:buSzPts val="1400"/>
              <a:buNone/>
            </a:pPr>
            <a:r>
              <a:t/>
            </a:r>
            <a:endParaRPr sz="1400">
              <a:solidFill>
                <a:srgbClr val="FFFFFF"/>
              </a:solidFill>
            </a:endParaRPr>
          </a:p>
          <a:p>
            <a:pPr indent="-305435" lvl="0" marL="305435" rtl="0" algn="l">
              <a:lnSpc>
                <a:spcPct val="100000"/>
              </a:lnSpc>
              <a:spcBef>
                <a:spcPts val="1200"/>
              </a:spcBef>
              <a:spcAft>
                <a:spcPts val="0"/>
              </a:spcAft>
              <a:buSzPts val="1400"/>
              <a:buChar char="●"/>
            </a:pPr>
            <a:r>
              <a:rPr lang="en-US" sz="1400">
                <a:solidFill>
                  <a:srgbClr val="FFFFFF"/>
                </a:solidFill>
              </a:rPr>
              <a:t>Every summer, the world’s top cyclists gather in France for a grueling race across the country. It’s a cycling competition held in France every year (sometimes neighboring countries) and takes place in 21 stages with a course covering approximately 3,500 kilometers. </a:t>
            </a:r>
            <a:endParaRPr/>
          </a:p>
          <a:p>
            <a:pPr indent="-216534" lvl="0" marL="305435" rtl="0" algn="l">
              <a:lnSpc>
                <a:spcPct val="100000"/>
              </a:lnSpc>
              <a:spcBef>
                <a:spcPts val="1200"/>
              </a:spcBef>
              <a:spcAft>
                <a:spcPts val="0"/>
              </a:spcAft>
              <a:buSzPts val="1400"/>
              <a:buNone/>
            </a:pPr>
            <a:r>
              <a:t/>
            </a:r>
            <a:endParaRPr sz="1400">
              <a:solidFill>
                <a:srgbClr val="FFFFFF"/>
              </a:solidFill>
            </a:endParaRPr>
          </a:p>
          <a:p>
            <a:pPr indent="-305435" lvl="0" marL="305435" rtl="0" algn="l">
              <a:lnSpc>
                <a:spcPct val="100000"/>
              </a:lnSpc>
              <a:spcBef>
                <a:spcPts val="1200"/>
              </a:spcBef>
              <a:spcAft>
                <a:spcPts val="0"/>
              </a:spcAft>
              <a:buSzPts val="1400"/>
              <a:buChar char="●"/>
            </a:pPr>
            <a:r>
              <a:rPr lang="en-US" sz="1400">
                <a:solidFill>
                  <a:srgbClr val="FFFFFF"/>
                </a:solidFill>
              </a:rPr>
              <a:t>In this project, we want to predict what the future Tour de France will look like – specifically the pace and time of the next winner. Additionally, we hope to explore the data and describe the ideal cyclist. This is important because it allows us to understand which cyclist, we should invest in.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24" name="Shape 124"/>
        <p:cNvGrpSpPr/>
        <p:nvPr/>
      </p:nvGrpSpPr>
      <p:grpSpPr>
        <a:xfrm>
          <a:off x="0" y="0"/>
          <a:ext cx="0" cy="0"/>
          <a:chOff x="0" y="0"/>
          <a:chExt cx="0" cy="0"/>
        </a:xfrm>
      </p:grpSpPr>
      <p:pic>
        <p:nvPicPr>
          <p:cNvPr id="125" name="Google Shape;125;p3"/>
          <p:cNvPicPr preferRelativeResize="0"/>
          <p:nvPr/>
        </p:nvPicPr>
        <p:blipFill rotWithShape="1">
          <a:blip r:embed="rId3">
            <a:alphaModFix/>
          </a:blip>
          <a:srcRect b="0" l="0" r="0" t="0"/>
          <a:stretch/>
        </p:blipFill>
        <p:spPr>
          <a:xfrm>
            <a:off x="3506771" y="1202903"/>
            <a:ext cx="8238696" cy="1688932"/>
          </a:xfrm>
          <a:prstGeom prst="rect">
            <a:avLst/>
          </a:prstGeom>
          <a:noFill/>
          <a:ln>
            <a:noFill/>
          </a:ln>
          <a:effectLst>
            <a:outerShdw blurRad="292100" rotWithShape="0" algn="tl" dir="2700000" dist="139700">
              <a:srgbClr val="333333">
                <a:alpha val="64705"/>
              </a:srgbClr>
            </a:outerShdw>
          </a:effectLst>
        </p:spPr>
      </p:pic>
      <p:sp>
        <p:nvSpPr>
          <p:cNvPr id="126" name="Google Shape;126;p3"/>
          <p:cNvSpPr txBox="1"/>
          <p:nvPr>
            <p:ph type="title"/>
          </p:nvPr>
        </p:nvSpPr>
        <p:spPr>
          <a:xfrm>
            <a:off x="42744" y="4454556"/>
            <a:ext cx="3089189" cy="1461052"/>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FFFFFF"/>
              </a:buClr>
              <a:buSzPts val="1900"/>
              <a:buFont typeface="Corbel"/>
              <a:buNone/>
            </a:pPr>
            <a:r>
              <a:rPr lang="en-US" sz="1900">
                <a:solidFill>
                  <a:srgbClr val="FFFFFF"/>
                </a:solidFill>
              </a:rPr>
              <a:t>Reading and exploring the Data</a:t>
            </a:r>
            <a:br>
              <a:rPr lang="en-US" sz="1900"/>
            </a:br>
            <a:r>
              <a:rPr lang="en-US" sz="1900">
                <a:solidFill>
                  <a:srgbClr val="FFFFFF"/>
                </a:solidFill>
              </a:rPr>
              <a:t> </a:t>
            </a:r>
            <a:endParaRPr/>
          </a:p>
        </p:txBody>
      </p:sp>
      <p:sp>
        <p:nvSpPr>
          <p:cNvPr id="127" name="Google Shape;127;p3"/>
          <p:cNvSpPr txBox="1"/>
          <p:nvPr>
            <p:ph idx="1" type="body"/>
          </p:nvPr>
        </p:nvSpPr>
        <p:spPr>
          <a:xfrm>
            <a:off x="3595911" y="3429000"/>
            <a:ext cx="7240041" cy="2679723"/>
          </a:xfrm>
          <a:prstGeom prst="rect">
            <a:avLst/>
          </a:prstGeom>
          <a:noFill/>
          <a:ln>
            <a:noFill/>
          </a:ln>
        </p:spPr>
        <p:txBody>
          <a:bodyPr anchorCtr="0" anchor="ctr" bIns="45700" lIns="91425" spcFirstLastPara="1" rIns="91425" wrap="square" tIns="45700">
            <a:normAutofit lnSpcReduction="10000"/>
          </a:bodyPr>
          <a:lstStyle/>
          <a:p>
            <a:pPr indent="-285750" lvl="0" marL="285750" rtl="0" algn="l">
              <a:lnSpc>
                <a:spcPct val="100000"/>
              </a:lnSpc>
              <a:spcBef>
                <a:spcPts val="0"/>
              </a:spcBef>
              <a:spcAft>
                <a:spcPts val="0"/>
              </a:spcAft>
              <a:buSzPts val="1400"/>
              <a:buChar char="●"/>
            </a:pPr>
            <a:r>
              <a:rPr lang="en-US" sz="1400"/>
              <a:t>Acquire data directly from the official Tour de France website (html parser)  which contains rider information for each race from 1903 up to 2020</a:t>
            </a:r>
            <a:endParaRPr sz="1400"/>
          </a:p>
          <a:p>
            <a:pPr indent="-285750" lvl="0" marL="285750" rtl="0" algn="l">
              <a:lnSpc>
                <a:spcPct val="100000"/>
              </a:lnSpc>
              <a:spcBef>
                <a:spcPts val="1200"/>
              </a:spcBef>
              <a:spcAft>
                <a:spcPts val="0"/>
              </a:spcAft>
              <a:buSzPts val="1400"/>
              <a:buChar char="●"/>
            </a:pPr>
            <a:r>
              <a:rPr lang="en-US" sz="1400"/>
              <a:t>Along with an additional dataset from Kaggle on winner demographics </a:t>
            </a:r>
            <a:endParaRPr/>
          </a:p>
          <a:p>
            <a:pPr indent="-285750" lvl="0" marL="285750" rtl="0" algn="l">
              <a:lnSpc>
                <a:spcPct val="100000"/>
              </a:lnSpc>
              <a:spcBef>
                <a:spcPts val="1200"/>
              </a:spcBef>
              <a:spcAft>
                <a:spcPts val="0"/>
              </a:spcAft>
              <a:buSzPts val="1400"/>
              <a:buChar char="●"/>
            </a:pPr>
            <a:r>
              <a:rPr lang="en-US" sz="1400"/>
              <a:t>Data has 9208 rows and 18 columns </a:t>
            </a:r>
            <a:endParaRPr/>
          </a:p>
          <a:p>
            <a:pPr indent="-285750" lvl="0" marL="285750" rtl="0" algn="l">
              <a:lnSpc>
                <a:spcPct val="100000"/>
              </a:lnSpc>
              <a:spcBef>
                <a:spcPts val="1200"/>
              </a:spcBef>
              <a:spcAft>
                <a:spcPts val="0"/>
              </a:spcAft>
              <a:buSzPts val="1400"/>
              <a:buChar char="●"/>
            </a:pPr>
            <a:r>
              <a:rPr lang="en-US" sz="1400"/>
              <a:t>Describe method to show a quick statistical summary of our numerical columns</a:t>
            </a:r>
            <a:endParaRPr sz="1400"/>
          </a:p>
          <a:p>
            <a:pPr indent="-285750" lvl="0" marL="285750" rtl="0" algn="l">
              <a:lnSpc>
                <a:spcPct val="100000"/>
              </a:lnSpc>
              <a:spcBef>
                <a:spcPts val="1200"/>
              </a:spcBef>
              <a:spcAft>
                <a:spcPts val="0"/>
              </a:spcAft>
              <a:buSzPts val="1400"/>
              <a:buChar char="●"/>
            </a:pPr>
            <a:r>
              <a:rPr lang="en-US" sz="1400"/>
              <a:t>Drop columns that doesn't provide value to our analysis</a:t>
            </a:r>
            <a:endParaRPr/>
          </a:p>
          <a:p>
            <a:pPr indent="-285750" lvl="0" marL="285750" rtl="0" algn="l">
              <a:lnSpc>
                <a:spcPct val="100000"/>
              </a:lnSpc>
              <a:spcBef>
                <a:spcPts val="1200"/>
              </a:spcBef>
              <a:spcAft>
                <a:spcPts val="0"/>
              </a:spcAft>
              <a:buSzPts val="1400"/>
              <a:buChar char="●"/>
            </a:pPr>
            <a:r>
              <a:rPr lang="en-US" sz="1400"/>
              <a:t>Convert the distance from km to miles</a:t>
            </a:r>
            <a:endParaRPr/>
          </a:p>
          <a:p>
            <a:pPr indent="-285750" lvl="0" marL="285750" rtl="0" algn="l">
              <a:lnSpc>
                <a:spcPct val="100000"/>
              </a:lnSpc>
              <a:spcBef>
                <a:spcPts val="1200"/>
              </a:spcBef>
              <a:spcAft>
                <a:spcPts val="0"/>
              </a:spcAft>
              <a:buSzPts val="1400"/>
              <a:buChar char="●"/>
            </a:pPr>
            <a:r>
              <a:rPr lang="en-US" sz="1400"/>
              <a:t>Rename few columns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1" name="Shape 131"/>
        <p:cNvGrpSpPr/>
        <p:nvPr/>
      </p:nvGrpSpPr>
      <p:grpSpPr>
        <a:xfrm>
          <a:off x="0" y="0"/>
          <a:ext cx="0" cy="0"/>
          <a:chOff x="0" y="0"/>
          <a:chExt cx="0" cy="0"/>
        </a:xfrm>
      </p:grpSpPr>
      <p:sp>
        <p:nvSpPr>
          <p:cNvPr id="132" name="Google Shape;132;p4"/>
          <p:cNvSpPr txBox="1"/>
          <p:nvPr>
            <p:ph type="title"/>
          </p:nvPr>
        </p:nvSpPr>
        <p:spPr>
          <a:xfrm>
            <a:off x="252919" y="1123837"/>
            <a:ext cx="2947482" cy="1283461"/>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rgbClr val="FFFFFF"/>
              </a:buClr>
              <a:buSzPts val="2400"/>
              <a:buFont typeface="Corbel"/>
              <a:buNone/>
            </a:pPr>
            <a:r>
              <a:rPr b="1" lang="en-US" sz="2400"/>
              <a:t>Analyzing the Data</a:t>
            </a:r>
            <a:br>
              <a:rPr b="1" lang="en-US" sz="2400"/>
            </a:br>
            <a:r>
              <a:rPr b="1" lang="en-US" sz="2400"/>
              <a:t> </a:t>
            </a:r>
            <a:endParaRPr/>
          </a:p>
        </p:txBody>
      </p:sp>
      <p:sp>
        <p:nvSpPr>
          <p:cNvPr id="133" name="Google Shape;133;p4"/>
          <p:cNvSpPr txBox="1"/>
          <p:nvPr/>
        </p:nvSpPr>
        <p:spPr>
          <a:xfrm>
            <a:off x="252920" y="2884602"/>
            <a:ext cx="2947482" cy="3021676"/>
          </a:xfrm>
          <a:prstGeom prst="rect">
            <a:avLst/>
          </a:prstGeom>
          <a:noFill/>
          <a:ln>
            <a:noFill/>
          </a:ln>
        </p:spPr>
        <p:txBody>
          <a:bodyPr anchorCtr="0" anchor="t" bIns="45700" lIns="91425" spcFirstLastPara="1" rIns="91425" wrap="square" tIns="45700">
            <a:normAutofit/>
          </a:bodyPr>
          <a:lstStyle/>
          <a:p>
            <a:pPr indent="-182880" lvl="0" marL="182880" marR="0" rtl="0" algn="l">
              <a:lnSpc>
                <a:spcPct val="90000"/>
              </a:lnSpc>
              <a:spcBef>
                <a:spcPts val="0"/>
              </a:spcBef>
              <a:spcAft>
                <a:spcPts val="0"/>
              </a:spcAft>
              <a:buClr>
                <a:srgbClr val="FF0000"/>
              </a:buClr>
              <a:buSzPts val="1600"/>
              <a:buFont typeface="Noto Sans Symbols"/>
              <a:buChar char="●"/>
            </a:pPr>
            <a:r>
              <a:rPr b="0" i="0" lang="en-US" sz="1600" u="none" cap="none" strike="noStrike">
                <a:solidFill>
                  <a:srgbClr val="FFFFFF"/>
                </a:solidFill>
                <a:latin typeface="Corbel"/>
                <a:ea typeface="Corbel"/>
                <a:cs typeface="Corbel"/>
                <a:sym typeface="Corbel"/>
              </a:rPr>
              <a:t>Compute the number of riders each year. The massive drop of riders in 1966 is a bit unusual. </a:t>
            </a:r>
            <a:endParaRPr/>
          </a:p>
          <a:p>
            <a:pPr indent="-182880" lvl="0" marL="182880" marR="0" rtl="0" algn="l">
              <a:lnSpc>
                <a:spcPct val="90000"/>
              </a:lnSpc>
              <a:spcBef>
                <a:spcPts val="1200"/>
              </a:spcBef>
              <a:spcAft>
                <a:spcPts val="0"/>
              </a:spcAft>
              <a:buClr>
                <a:srgbClr val="FF0000"/>
              </a:buClr>
              <a:buSzPts val="1600"/>
              <a:buFont typeface="Noto Sans Symbols"/>
              <a:buChar char="●"/>
            </a:pPr>
            <a:r>
              <a:rPr b="0" i="0" lang="en-US" sz="1600" u="none" cap="none" strike="noStrike">
                <a:solidFill>
                  <a:srgbClr val="FFFFFF"/>
                </a:solidFill>
                <a:latin typeface="Corbel"/>
                <a:ea typeface="Corbel"/>
                <a:cs typeface="Corbel"/>
                <a:sym typeface="Corbel"/>
              </a:rPr>
              <a:t>The Biggest TdF Scandals: 1966—The First Drug Tests</a:t>
            </a:r>
            <a:endParaRPr/>
          </a:p>
          <a:p>
            <a:pPr indent="-81279" lvl="0" marL="182880" marR="0" rtl="0" algn="l">
              <a:lnSpc>
                <a:spcPct val="90000"/>
              </a:lnSpc>
              <a:spcBef>
                <a:spcPts val="1200"/>
              </a:spcBef>
              <a:spcAft>
                <a:spcPts val="0"/>
              </a:spcAft>
              <a:buClr>
                <a:schemeClr val="accent1"/>
              </a:buClr>
              <a:buSzPts val="1600"/>
              <a:buFont typeface="Noto Sans Symbols"/>
              <a:buNone/>
            </a:pPr>
            <a:r>
              <a:t/>
            </a:r>
            <a:endParaRPr b="0" i="0" sz="1600" u="none" cap="none" strike="noStrike">
              <a:solidFill>
                <a:srgbClr val="FFFFFF"/>
              </a:solidFill>
              <a:latin typeface="Corbel"/>
              <a:ea typeface="Corbel"/>
              <a:cs typeface="Corbel"/>
              <a:sym typeface="Corbel"/>
            </a:endParaRPr>
          </a:p>
        </p:txBody>
      </p:sp>
      <p:pic>
        <p:nvPicPr>
          <p:cNvPr descr="Chart&#10;&#10;Description automatically generated" id="134" name="Google Shape;134;p4"/>
          <p:cNvPicPr preferRelativeResize="0"/>
          <p:nvPr>
            <p:ph idx="1" type="body"/>
          </p:nvPr>
        </p:nvPicPr>
        <p:blipFill rotWithShape="1">
          <a:blip r:embed="rId3">
            <a:alphaModFix/>
          </a:blip>
          <a:srcRect b="0" l="0" r="6325" t="0"/>
          <a:stretch/>
        </p:blipFill>
        <p:spPr>
          <a:xfrm>
            <a:off x="4046619" y="1188062"/>
            <a:ext cx="6879047" cy="4718216"/>
          </a:xfrm>
          <a:prstGeom prst="rect">
            <a:avLst/>
          </a:prstGeom>
          <a:noFill/>
          <a:ln>
            <a:noFill/>
          </a:ln>
          <a:effectLst>
            <a:outerShdw blurRad="292100" rotWithShape="0" algn="tl" dir="2700000" dist="139700">
              <a:srgbClr val="333333">
                <a:alpha val="64705"/>
              </a:srgbClr>
            </a:outerShdw>
          </a:effectLst>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138" name="Shape 138"/>
        <p:cNvGrpSpPr/>
        <p:nvPr/>
      </p:nvGrpSpPr>
      <p:grpSpPr>
        <a:xfrm>
          <a:off x="0" y="0"/>
          <a:ext cx="0" cy="0"/>
          <a:chOff x="0" y="0"/>
          <a:chExt cx="0" cy="0"/>
        </a:xfrm>
      </p:grpSpPr>
      <p:sp>
        <p:nvSpPr>
          <p:cNvPr id="139" name="Google Shape;139;p5"/>
          <p:cNvSpPr/>
          <p:nvPr/>
        </p:nvSpPr>
        <p:spPr>
          <a:xfrm>
            <a:off x="0" y="0"/>
            <a:ext cx="12191999" cy="68580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orbel"/>
              <a:ea typeface="Corbel"/>
              <a:cs typeface="Corbel"/>
              <a:sym typeface="Corbel"/>
            </a:endParaRPr>
          </a:p>
        </p:txBody>
      </p:sp>
      <p:sp>
        <p:nvSpPr>
          <p:cNvPr id="140" name="Google Shape;140;p5"/>
          <p:cNvSpPr/>
          <p:nvPr/>
        </p:nvSpPr>
        <p:spPr>
          <a:xfrm>
            <a:off x="1" y="762000"/>
            <a:ext cx="4053525" cy="5334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5"/>
          <p:cNvSpPr txBox="1"/>
          <p:nvPr>
            <p:ph type="title"/>
          </p:nvPr>
        </p:nvSpPr>
        <p:spPr>
          <a:xfrm>
            <a:off x="252919" y="1123837"/>
            <a:ext cx="3616348" cy="1322637"/>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FFFFF"/>
              </a:buClr>
              <a:buSzPts val="2800"/>
              <a:buFont typeface="Corbel"/>
              <a:buNone/>
            </a:pPr>
            <a:r>
              <a:rPr lang="en-US" sz="2800"/>
              <a:t>ANALYZING THE DATA</a:t>
            </a:r>
            <a:br>
              <a:rPr lang="en-US" sz="2800"/>
            </a:br>
            <a:r>
              <a:rPr lang="en-US" sz="2800"/>
              <a:t> </a:t>
            </a:r>
            <a:endParaRPr sz="2800"/>
          </a:p>
          <a:p>
            <a:pPr indent="0" lvl="0" marL="0" rtl="0" algn="l">
              <a:lnSpc>
                <a:spcPct val="90000"/>
              </a:lnSpc>
              <a:spcBef>
                <a:spcPts val="0"/>
              </a:spcBef>
              <a:spcAft>
                <a:spcPts val="0"/>
              </a:spcAft>
              <a:buClr>
                <a:srgbClr val="FFFFFF"/>
              </a:buClr>
              <a:buSzPts val="2800"/>
              <a:buFont typeface="Corbel"/>
              <a:buNone/>
            </a:pPr>
            <a:r>
              <a:t/>
            </a:r>
            <a:endParaRPr sz="2800"/>
          </a:p>
        </p:txBody>
      </p:sp>
      <p:sp>
        <p:nvSpPr>
          <p:cNvPr id="142" name="Google Shape;142;p5"/>
          <p:cNvSpPr txBox="1"/>
          <p:nvPr>
            <p:ph idx="1" type="body"/>
          </p:nvPr>
        </p:nvSpPr>
        <p:spPr>
          <a:xfrm>
            <a:off x="252920" y="2597864"/>
            <a:ext cx="3616348" cy="3386883"/>
          </a:xfrm>
          <a:prstGeom prst="rect">
            <a:avLst/>
          </a:prstGeom>
          <a:noFill/>
          <a:ln>
            <a:noFill/>
          </a:ln>
        </p:spPr>
        <p:txBody>
          <a:bodyPr anchorCtr="0" anchor="t" bIns="45700" lIns="91425" spcFirstLastPara="1" rIns="91425" wrap="square" tIns="45700">
            <a:normAutofit/>
          </a:bodyPr>
          <a:lstStyle/>
          <a:p>
            <a:pPr indent="-305435" lvl="0" marL="305435" rtl="0" algn="l">
              <a:lnSpc>
                <a:spcPct val="90000"/>
              </a:lnSpc>
              <a:spcBef>
                <a:spcPts val="0"/>
              </a:spcBef>
              <a:spcAft>
                <a:spcPts val="0"/>
              </a:spcAft>
              <a:buClr>
                <a:srgbClr val="FF0000"/>
              </a:buClr>
              <a:buSzPts val="2000"/>
              <a:buChar char="●"/>
            </a:pPr>
            <a:r>
              <a:rPr lang="en-US">
                <a:solidFill>
                  <a:srgbClr val="FFFFFF"/>
                </a:solidFill>
              </a:rPr>
              <a:t>Riders who competed the most</a:t>
            </a:r>
            <a:endParaRPr/>
          </a:p>
          <a:p>
            <a:pPr indent="-305435" lvl="0" marL="305435" rtl="0" algn="l">
              <a:lnSpc>
                <a:spcPct val="90000"/>
              </a:lnSpc>
              <a:spcBef>
                <a:spcPts val="1200"/>
              </a:spcBef>
              <a:spcAft>
                <a:spcPts val="0"/>
              </a:spcAft>
              <a:buClr>
                <a:srgbClr val="FF0000"/>
              </a:buClr>
              <a:buSzPts val="2000"/>
              <a:buChar char="●"/>
            </a:pPr>
            <a:r>
              <a:rPr lang="en-US">
                <a:solidFill>
                  <a:srgbClr val="FFFFFF"/>
                </a:solidFill>
              </a:rPr>
              <a:t>French cyclist </a:t>
            </a:r>
            <a:r>
              <a:rPr b="1" lang="en-US">
                <a:solidFill>
                  <a:srgbClr val="FFFFFF"/>
                </a:solidFill>
              </a:rPr>
              <a:t>Sylvain Chavanel</a:t>
            </a:r>
            <a:r>
              <a:rPr lang="en-US">
                <a:solidFill>
                  <a:srgbClr val="FFFFFF"/>
                </a:solidFill>
              </a:rPr>
              <a:t> leads the pack with 16 entries into the Tour</a:t>
            </a:r>
            <a:endParaRPr/>
          </a:p>
        </p:txBody>
      </p:sp>
      <p:pic>
        <p:nvPicPr>
          <p:cNvPr descr="A person riding a bicycle&#10;&#10;Description automatically generated" id="143" name="Google Shape;143;p5"/>
          <p:cNvPicPr preferRelativeResize="0"/>
          <p:nvPr/>
        </p:nvPicPr>
        <p:blipFill rotWithShape="1">
          <a:blip r:embed="rId3">
            <a:alphaModFix/>
          </a:blip>
          <a:srcRect b="0" l="0" r="0" t="0"/>
          <a:stretch/>
        </p:blipFill>
        <p:spPr>
          <a:xfrm>
            <a:off x="4378508" y="1123837"/>
            <a:ext cx="3435968" cy="4526194"/>
          </a:xfrm>
          <a:prstGeom prst="rect">
            <a:avLst/>
          </a:prstGeom>
          <a:noFill/>
          <a:ln>
            <a:noFill/>
          </a:ln>
          <a:effectLst>
            <a:outerShdw blurRad="292100" rotWithShape="0" algn="tl" dir="2700000" dist="139700">
              <a:srgbClr val="333333">
                <a:alpha val="64705"/>
              </a:srgbClr>
            </a:outerShdw>
          </a:effectLst>
        </p:spPr>
      </p:pic>
      <p:pic>
        <p:nvPicPr>
          <p:cNvPr descr="A picture containing table&#10;&#10;Description automatically generated" id="144" name="Google Shape;144;p5"/>
          <p:cNvPicPr preferRelativeResize="0"/>
          <p:nvPr/>
        </p:nvPicPr>
        <p:blipFill rotWithShape="1">
          <a:blip r:embed="rId4">
            <a:alphaModFix/>
          </a:blip>
          <a:srcRect b="0" l="0" r="0" t="0"/>
          <a:stretch/>
        </p:blipFill>
        <p:spPr>
          <a:xfrm>
            <a:off x="8296050" y="535757"/>
            <a:ext cx="3386667" cy="2506134"/>
          </a:xfrm>
          <a:prstGeom prst="rect">
            <a:avLst/>
          </a:prstGeom>
          <a:noFill/>
          <a:ln>
            <a:noFill/>
          </a:ln>
          <a:effectLst>
            <a:outerShdw blurRad="292100" rotWithShape="0" algn="tl" dir="2700000" dist="139700">
              <a:srgbClr val="333333">
                <a:alpha val="64705"/>
              </a:srgbClr>
            </a:outerShdw>
          </a:effectLst>
        </p:spPr>
      </p:pic>
      <p:pic>
        <p:nvPicPr>
          <p:cNvPr descr="Chart, bar chart&#10;&#10;Description automatically generated" id="145" name="Google Shape;145;p5"/>
          <p:cNvPicPr preferRelativeResize="0"/>
          <p:nvPr/>
        </p:nvPicPr>
        <p:blipFill rotWithShape="1">
          <a:blip r:embed="rId5">
            <a:alphaModFix/>
          </a:blip>
          <a:srcRect b="0" l="0" r="0" t="0"/>
          <a:stretch/>
        </p:blipFill>
        <p:spPr>
          <a:xfrm>
            <a:off x="8296050" y="3589866"/>
            <a:ext cx="3386667" cy="2937934"/>
          </a:xfrm>
          <a:prstGeom prst="rect">
            <a:avLst/>
          </a:prstGeom>
          <a:noFill/>
          <a:ln>
            <a:noFill/>
          </a:ln>
          <a:effectLst>
            <a:outerShdw blurRad="292100" rotWithShape="0" algn="tl" dir="2700000" dist="139700">
              <a:srgbClr val="333333">
                <a:alpha val="64705"/>
              </a:srgbClr>
            </a:outerShdw>
          </a:effectLst>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9" name="Shape 149"/>
        <p:cNvGrpSpPr/>
        <p:nvPr/>
      </p:nvGrpSpPr>
      <p:grpSpPr>
        <a:xfrm>
          <a:off x="0" y="0"/>
          <a:ext cx="0" cy="0"/>
          <a:chOff x="0" y="0"/>
          <a:chExt cx="0" cy="0"/>
        </a:xfrm>
      </p:grpSpPr>
      <p:pic>
        <p:nvPicPr>
          <p:cNvPr id="150" name="Google Shape;150;p6"/>
          <p:cNvPicPr preferRelativeResize="0"/>
          <p:nvPr/>
        </p:nvPicPr>
        <p:blipFill rotWithShape="1">
          <a:blip r:embed="rId3">
            <a:alphaModFix/>
          </a:blip>
          <a:srcRect b="0" l="0" r="0" t="0"/>
          <a:stretch/>
        </p:blipFill>
        <p:spPr>
          <a:xfrm>
            <a:off x="5898706" y="786068"/>
            <a:ext cx="3598331" cy="2204294"/>
          </a:xfrm>
          <a:prstGeom prst="rect">
            <a:avLst/>
          </a:prstGeom>
          <a:noFill/>
          <a:ln>
            <a:noFill/>
          </a:ln>
          <a:effectLst>
            <a:outerShdw blurRad="292100" rotWithShape="0" algn="tl" dir="2700000" dist="139700">
              <a:srgbClr val="333333">
                <a:alpha val="64705"/>
              </a:srgbClr>
            </a:outerShdw>
          </a:effectLst>
        </p:spPr>
      </p:pic>
      <p:pic>
        <p:nvPicPr>
          <p:cNvPr descr="Table&#10;&#10;Description automatically generated" id="151" name="Google Shape;151;p6"/>
          <p:cNvPicPr preferRelativeResize="0"/>
          <p:nvPr/>
        </p:nvPicPr>
        <p:blipFill rotWithShape="1">
          <a:blip r:embed="rId4">
            <a:alphaModFix/>
          </a:blip>
          <a:srcRect b="0" l="0" r="0" t="0"/>
          <a:stretch/>
        </p:blipFill>
        <p:spPr>
          <a:xfrm>
            <a:off x="3757852" y="3638747"/>
            <a:ext cx="7653795" cy="2433186"/>
          </a:xfrm>
          <a:prstGeom prst="rect">
            <a:avLst/>
          </a:prstGeom>
          <a:noFill/>
          <a:ln>
            <a:noFill/>
          </a:ln>
          <a:effectLst>
            <a:outerShdw blurRad="292100" rotWithShape="0" algn="tl" dir="2700000" dist="139700">
              <a:srgbClr val="333333">
                <a:alpha val="64705"/>
              </a:srgbClr>
            </a:outerShdw>
          </a:effectLst>
        </p:spPr>
      </p:pic>
      <p:sp>
        <p:nvSpPr>
          <p:cNvPr id="152" name="Google Shape;152;p6"/>
          <p:cNvSpPr txBox="1"/>
          <p:nvPr>
            <p:ph type="title"/>
          </p:nvPr>
        </p:nvSpPr>
        <p:spPr>
          <a:xfrm>
            <a:off x="331294" y="1234911"/>
            <a:ext cx="3015222" cy="895244"/>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rgbClr val="FFFFFF"/>
              </a:buClr>
              <a:buSzPts val="2800"/>
              <a:buFont typeface="Corbel"/>
              <a:buNone/>
            </a:pPr>
            <a:r>
              <a:rPr lang="en-US" sz="2800">
                <a:solidFill>
                  <a:srgbClr val="FFFFFF"/>
                </a:solidFill>
              </a:rPr>
              <a:t>Analyzing the Data</a:t>
            </a:r>
            <a:br>
              <a:rPr lang="en-US" sz="2800">
                <a:solidFill>
                  <a:srgbClr val="FFFFFF"/>
                </a:solidFill>
              </a:rPr>
            </a:br>
            <a:r>
              <a:rPr lang="en-US" sz="2800">
                <a:solidFill>
                  <a:srgbClr val="FFFFFF"/>
                </a:solidFill>
              </a:rPr>
              <a:t> </a:t>
            </a:r>
            <a:endParaRPr/>
          </a:p>
        </p:txBody>
      </p:sp>
      <p:sp>
        <p:nvSpPr>
          <p:cNvPr id="153" name="Google Shape;153;p6"/>
          <p:cNvSpPr txBox="1"/>
          <p:nvPr>
            <p:ph idx="1" type="body"/>
          </p:nvPr>
        </p:nvSpPr>
        <p:spPr>
          <a:xfrm>
            <a:off x="331294" y="5208936"/>
            <a:ext cx="2736918" cy="414153"/>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SzPts val="1600"/>
              <a:buNone/>
            </a:pPr>
            <a:r>
              <a:rPr lang="en-US" sz="1600" cap="none">
                <a:solidFill>
                  <a:srgbClr val="FFFFFF"/>
                </a:solidFill>
              </a:rPr>
              <a:t>WINNERS FROM EACH YEAR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7" name="Shape 157"/>
        <p:cNvGrpSpPr/>
        <p:nvPr/>
      </p:nvGrpSpPr>
      <p:grpSpPr>
        <a:xfrm>
          <a:off x="0" y="0"/>
          <a:ext cx="0" cy="0"/>
          <a:chOff x="0" y="0"/>
          <a:chExt cx="0" cy="0"/>
        </a:xfrm>
      </p:grpSpPr>
      <p:sp>
        <p:nvSpPr>
          <p:cNvPr id="158" name="Google Shape;158;p7"/>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orbel"/>
              <a:ea typeface="Corbel"/>
              <a:cs typeface="Corbel"/>
              <a:sym typeface="Corbel"/>
            </a:endParaRPr>
          </a:p>
        </p:txBody>
      </p:sp>
      <p:sp>
        <p:nvSpPr>
          <p:cNvPr id="159" name="Google Shape;159;p7"/>
          <p:cNvSpPr/>
          <p:nvPr/>
        </p:nvSpPr>
        <p:spPr>
          <a:xfrm>
            <a:off x="864516" y="4212709"/>
            <a:ext cx="10764932" cy="1873941"/>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orbel"/>
              <a:ea typeface="Corbel"/>
              <a:cs typeface="Corbel"/>
              <a:sym typeface="Corbel"/>
            </a:endParaRPr>
          </a:p>
        </p:txBody>
      </p:sp>
      <p:sp>
        <p:nvSpPr>
          <p:cNvPr id="160" name="Google Shape;160;p7"/>
          <p:cNvSpPr txBox="1"/>
          <p:nvPr>
            <p:ph type="title"/>
          </p:nvPr>
        </p:nvSpPr>
        <p:spPr>
          <a:xfrm>
            <a:off x="1030406" y="4386057"/>
            <a:ext cx="4067033" cy="1527244"/>
          </a:xfrm>
          <a:prstGeom prst="rect">
            <a:avLst/>
          </a:prstGeom>
          <a:noFill/>
          <a:ln>
            <a:noFill/>
          </a:ln>
        </p:spPr>
        <p:txBody>
          <a:bodyPr anchorCtr="0" anchor="ctr" bIns="45700" lIns="91425" spcFirstLastPara="1" rIns="91425" wrap="square" tIns="45700">
            <a:normAutofit/>
          </a:bodyPr>
          <a:lstStyle/>
          <a:p>
            <a:pPr indent="0" lvl="0" marL="0" rtl="0" algn="r">
              <a:lnSpc>
                <a:spcPct val="90000"/>
              </a:lnSpc>
              <a:spcBef>
                <a:spcPts val="0"/>
              </a:spcBef>
              <a:spcAft>
                <a:spcPts val="0"/>
              </a:spcAft>
              <a:buClr>
                <a:srgbClr val="FFFFFF"/>
              </a:buClr>
              <a:buSzPts val="3200"/>
              <a:buFont typeface="Corbel"/>
              <a:buNone/>
            </a:pPr>
            <a:r>
              <a:rPr lang="en-US" sz="3200"/>
              <a:t>Merging Riders with Winners Dataset </a:t>
            </a:r>
            <a:endParaRPr/>
          </a:p>
        </p:txBody>
      </p:sp>
      <p:sp>
        <p:nvSpPr>
          <p:cNvPr id="161" name="Google Shape;161;p7"/>
          <p:cNvSpPr/>
          <p:nvPr/>
        </p:nvSpPr>
        <p:spPr>
          <a:xfrm>
            <a:off x="0" y="758952"/>
            <a:ext cx="384048" cy="5330952"/>
          </a:xfrm>
          <a:prstGeom prst="rect">
            <a:avLst/>
          </a:prstGeom>
          <a:solidFill>
            <a:srgbClr val="C8C8C8">
              <a:alpha val="49803"/>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Table&#10;&#10;Description automatically generated" id="162" name="Google Shape;162;p7"/>
          <p:cNvPicPr preferRelativeResize="0"/>
          <p:nvPr/>
        </p:nvPicPr>
        <p:blipFill rotWithShape="1">
          <a:blip r:embed="rId3">
            <a:alphaModFix/>
          </a:blip>
          <a:srcRect b="0" l="0" r="0" t="0"/>
          <a:stretch/>
        </p:blipFill>
        <p:spPr>
          <a:xfrm>
            <a:off x="1731357" y="490194"/>
            <a:ext cx="9108410" cy="3452816"/>
          </a:xfrm>
          <a:prstGeom prst="rect">
            <a:avLst/>
          </a:prstGeom>
          <a:noFill/>
          <a:ln>
            <a:noFill/>
          </a:ln>
          <a:effectLst>
            <a:outerShdw blurRad="292100" rotWithShape="0" algn="tl" dir="2700000" dist="139700">
              <a:srgbClr val="333333">
                <a:alpha val="64705"/>
              </a:srgbClr>
            </a:outerShdw>
          </a:effectLst>
        </p:spPr>
      </p:pic>
      <p:sp>
        <p:nvSpPr>
          <p:cNvPr id="163" name="Google Shape;163;p7"/>
          <p:cNvSpPr txBox="1"/>
          <p:nvPr>
            <p:ph idx="1" type="body"/>
          </p:nvPr>
        </p:nvSpPr>
        <p:spPr>
          <a:xfrm>
            <a:off x="5437390" y="4386720"/>
            <a:ext cx="5992610" cy="1526582"/>
          </a:xfrm>
          <a:prstGeom prst="rect">
            <a:avLst/>
          </a:prstGeom>
          <a:noFill/>
          <a:ln>
            <a:noFill/>
          </a:ln>
        </p:spPr>
        <p:txBody>
          <a:bodyPr anchorCtr="0" anchor="ctr" bIns="45700" lIns="91425" spcFirstLastPara="1" rIns="91425" wrap="square" tIns="45700">
            <a:normAutofit fontScale="92500" lnSpcReduction="10000"/>
          </a:bodyPr>
          <a:lstStyle/>
          <a:p>
            <a:pPr indent="-285750" lvl="0" marL="285750" rtl="0" algn="l">
              <a:lnSpc>
                <a:spcPct val="90000"/>
              </a:lnSpc>
              <a:spcBef>
                <a:spcPts val="0"/>
              </a:spcBef>
              <a:spcAft>
                <a:spcPts val="0"/>
              </a:spcAft>
              <a:buClr>
                <a:srgbClr val="FF0000"/>
              </a:buClr>
              <a:buSzPct val="100000"/>
              <a:buChar char="●"/>
            </a:pPr>
            <a:r>
              <a:rPr lang="en-US" sz="1400">
                <a:solidFill>
                  <a:srgbClr val="FFFFFF"/>
                </a:solidFill>
              </a:rPr>
              <a:t>Dataset from Kaggle on winner demographics </a:t>
            </a:r>
            <a:endParaRPr/>
          </a:p>
          <a:p>
            <a:pPr indent="-305435" lvl="0" marL="305435" rtl="0" algn="l">
              <a:lnSpc>
                <a:spcPct val="90000"/>
              </a:lnSpc>
              <a:spcBef>
                <a:spcPts val="1200"/>
              </a:spcBef>
              <a:spcAft>
                <a:spcPts val="0"/>
              </a:spcAft>
              <a:buClr>
                <a:srgbClr val="FF0000"/>
              </a:buClr>
              <a:buSzPct val="100000"/>
              <a:buChar char="●"/>
            </a:pPr>
            <a:r>
              <a:rPr lang="en-US" sz="1400">
                <a:solidFill>
                  <a:srgbClr val="FFFFFF"/>
                </a:solidFill>
              </a:rPr>
              <a:t>Data cleansing and preparation on the new dataset</a:t>
            </a:r>
            <a:endParaRPr/>
          </a:p>
          <a:p>
            <a:pPr indent="-305435" lvl="0" marL="305435" rtl="0" algn="l">
              <a:lnSpc>
                <a:spcPct val="90000"/>
              </a:lnSpc>
              <a:spcBef>
                <a:spcPts val="1200"/>
              </a:spcBef>
              <a:spcAft>
                <a:spcPts val="0"/>
              </a:spcAft>
              <a:buClr>
                <a:srgbClr val="FF0000"/>
              </a:buClr>
              <a:buSzPct val="100000"/>
              <a:buChar char="●"/>
            </a:pPr>
            <a:r>
              <a:rPr lang="en-US" sz="1400">
                <a:solidFill>
                  <a:srgbClr val="FFFFFF"/>
                </a:solidFill>
              </a:rPr>
              <a:t>Ensure the data types are the same in the merged data frame</a:t>
            </a:r>
            <a:endParaRPr/>
          </a:p>
          <a:p>
            <a:pPr indent="-305435" lvl="0" marL="305435" rtl="0" algn="l">
              <a:lnSpc>
                <a:spcPct val="90000"/>
              </a:lnSpc>
              <a:spcBef>
                <a:spcPts val="1200"/>
              </a:spcBef>
              <a:spcAft>
                <a:spcPts val="0"/>
              </a:spcAft>
              <a:buClr>
                <a:srgbClr val="FF0000"/>
              </a:buClr>
              <a:buSzPct val="100000"/>
              <a:buChar char="●"/>
            </a:pPr>
            <a:r>
              <a:rPr lang="en-US" sz="1400">
                <a:solidFill>
                  <a:srgbClr val="FFFFFF"/>
                </a:solidFill>
              </a:rPr>
              <a:t>Drop redundant columns </a:t>
            </a:r>
            <a:endParaRPr/>
          </a:p>
          <a:p>
            <a:pPr indent="-305435" lvl="0" marL="305435" rtl="0" algn="l">
              <a:lnSpc>
                <a:spcPct val="90000"/>
              </a:lnSpc>
              <a:spcBef>
                <a:spcPts val="1200"/>
              </a:spcBef>
              <a:spcAft>
                <a:spcPts val="0"/>
              </a:spcAft>
              <a:buClr>
                <a:srgbClr val="FF0000"/>
              </a:buClr>
              <a:buSzPct val="100000"/>
              <a:buChar char="●"/>
            </a:pPr>
            <a:r>
              <a:rPr lang="en-US" sz="1400">
                <a:solidFill>
                  <a:srgbClr val="FFFFFF"/>
                </a:solidFill>
              </a:rPr>
              <a:t>Want a more robust understanding of our winners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7" name="Shape 167"/>
        <p:cNvGrpSpPr/>
        <p:nvPr/>
      </p:nvGrpSpPr>
      <p:grpSpPr>
        <a:xfrm>
          <a:off x="0" y="0"/>
          <a:ext cx="0" cy="0"/>
          <a:chOff x="0" y="0"/>
          <a:chExt cx="0" cy="0"/>
        </a:xfrm>
      </p:grpSpPr>
      <p:sp>
        <p:nvSpPr>
          <p:cNvPr id="168" name="Google Shape;168;p8"/>
          <p:cNvSpPr txBox="1"/>
          <p:nvPr>
            <p:ph type="title"/>
          </p:nvPr>
        </p:nvSpPr>
        <p:spPr>
          <a:xfrm>
            <a:off x="252919" y="1123837"/>
            <a:ext cx="2947482" cy="460118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FFFFF"/>
              </a:buClr>
              <a:buSzPts val="3600"/>
              <a:buFont typeface="Corbel"/>
              <a:buNone/>
            </a:pPr>
            <a:r>
              <a:rPr b="1" lang="en-US"/>
              <a:t>Visualizing the Data with Matplotlib, Seaborn, and Plotly</a:t>
            </a:r>
            <a:endParaRPr/>
          </a:p>
          <a:p>
            <a:pPr indent="0" lvl="0" marL="0" rtl="0" algn="l">
              <a:lnSpc>
                <a:spcPct val="90000"/>
              </a:lnSpc>
              <a:spcBef>
                <a:spcPts val="0"/>
              </a:spcBef>
              <a:spcAft>
                <a:spcPts val="0"/>
              </a:spcAft>
              <a:buClr>
                <a:srgbClr val="FFFFFF"/>
              </a:buClr>
              <a:buSzPts val="3600"/>
              <a:buFont typeface="Corbel"/>
              <a:buNone/>
            </a:pPr>
            <a:r>
              <a:t/>
            </a:r>
            <a:endParaRPr/>
          </a:p>
        </p:txBody>
      </p:sp>
      <p:sp>
        <p:nvSpPr>
          <p:cNvPr id="169" name="Google Shape;169;p8"/>
          <p:cNvSpPr txBox="1"/>
          <p:nvPr>
            <p:ph idx="1" type="body"/>
          </p:nvPr>
        </p:nvSpPr>
        <p:spPr>
          <a:xfrm>
            <a:off x="4477732" y="2863392"/>
            <a:ext cx="7414618" cy="1131216"/>
          </a:xfrm>
          <a:prstGeom prst="rect">
            <a:avLst/>
          </a:prstGeom>
          <a:noFill/>
          <a:ln>
            <a:noFill/>
          </a:ln>
        </p:spPr>
        <p:txBody>
          <a:bodyPr anchorCtr="0" anchor="ctr" bIns="45700" lIns="91425" spcFirstLastPara="1" rIns="91425" wrap="square" tIns="45700">
            <a:normAutofit/>
          </a:bodyPr>
          <a:lstStyle/>
          <a:p>
            <a:pPr indent="-305435" lvl="0" marL="305435" rtl="0" algn="l">
              <a:lnSpc>
                <a:spcPct val="90000"/>
              </a:lnSpc>
              <a:spcBef>
                <a:spcPts val="0"/>
              </a:spcBef>
              <a:spcAft>
                <a:spcPts val="0"/>
              </a:spcAft>
              <a:buSzPts val="2000"/>
              <a:buChar char="●"/>
            </a:pPr>
            <a:r>
              <a:rPr lang="en-US"/>
              <a:t>Winners have gotten faster over time</a:t>
            </a:r>
            <a:endParaRPr/>
          </a:p>
          <a:p>
            <a:pPr indent="-305435" lvl="0" marL="305435" rtl="0" algn="l">
              <a:lnSpc>
                <a:spcPct val="90000"/>
              </a:lnSpc>
              <a:spcBef>
                <a:spcPts val="1200"/>
              </a:spcBef>
              <a:spcAft>
                <a:spcPts val="0"/>
              </a:spcAft>
              <a:buSzPts val="2000"/>
              <a:buChar char="●"/>
            </a:pPr>
            <a:r>
              <a:rPr lang="en-US"/>
              <a:t>Compare winner's average pace with race distance</a:t>
            </a:r>
            <a:endParaRPr/>
          </a:p>
          <a:p>
            <a:pPr indent="-178434" lvl="0" marL="305435" rtl="0" algn="l">
              <a:lnSpc>
                <a:spcPct val="90000"/>
              </a:lnSpc>
              <a:spcBef>
                <a:spcPts val="1200"/>
              </a:spcBef>
              <a:spcAft>
                <a:spcPts val="0"/>
              </a:spcAft>
              <a:buSzPts val="2000"/>
              <a:buNone/>
            </a:pPr>
            <a:r>
              <a:t/>
            </a:r>
            <a:endParaRPr/>
          </a:p>
        </p:txBody>
      </p:sp>
      <p:pic>
        <p:nvPicPr>
          <p:cNvPr descr="Chart, line chart&#10;&#10;Description automatically generated" id="170" name="Google Shape;170;p8"/>
          <p:cNvPicPr preferRelativeResize="0"/>
          <p:nvPr/>
        </p:nvPicPr>
        <p:blipFill rotWithShape="1">
          <a:blip r:embed="rId3">
            <a:alphaModFix/>
          </a:blip>
          <a:srcRect b="0" l="0" r="0" t="0"/>
          <a:stretch/>
        </p:blipFill>
        <p:spPr>
          <a:xfrm>
            <a:off x="4477732" y="264625"/>
            <a:ext cx="6594858" cy="2291712"/>
          </a:xfrm>
          <a:prstGeom prst="rect">
            <a:avLst/>
          </a:prstGeom>
          <a:noFill/>
          <a:ln>
            <a:noFill/>
          </a:ln>
          <a:effectLst>
            <a:outerShdw blurRad="292100" rotWithShape="0" algn="tl" dir="2700000" dist="139700">
              <a:srgbClr val="333333">
                <a:alpha val="64705"/>
              </a:srgbClr>
            </a:outerShdw>
          </a:effectLst>
        </p:spPr>
      </p:pic>
      <p:pic>
        <p:nvPicPr>
          <p:cNvPr descr="Chart, line chart&#10;&#10;Description automatically generated" id="171" name="Google Shape;171;p8"/>
          <p:cNvPicPr preferRelativeResize="0"/>
          <p:nvPr/>
        </p:nvPicPr>
        <p:blipFill rotWithShape="1">
          <a:blip r:embed="rId4">
            <a:alphaModFix/>
          </a:blip>
          <a:srcRect b="0" l="0" r="0" t="0"/>
          <a:stretch/>
        </p:blipFill>
        <p:spPr>
          <a:xfrm>
            <a:off x="4477732" y="3994608"/>
            <a:ext cx="6594858" cy="2465954"/>
          </a:xfrm>
          <a:prstGeom prst="rect">
            <a:avLst/>
          </a:prstGeom>
          <a:noFill/>
          <a:ln>
            <a:noFill/>
          </a:ln>
          <a:effectLst>
            <a:outerShdw blurRad="292100" rotWithShape="0" algn="tl" dir="2700000" dist="139700">
              <a:srgbClr val="333333">
                <a:alpha val="64705"/>
              </a:srgbClr>
            </a:outerShdw>
          </a:effectLst>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75" name="Shape 175"/>
        <p:cNvGrpSpPr/>
        <p:nvPr/>
      </p:nvGrpSpPr>
      <p:grpSpPr>
        <a:xfrm>
          <a:off x="0" y="0"/>
          <a:ext cx="0" cy="0"/>
          <a:chOff x="0" y="0"/>
          <a:chExt cx="0" cy="0"/>
        </a:xfrm>
      </p:grpSpPr>
      <p:sp>
        <p:nvSpPr>
          <p:cNvPr id="176" name="Google Shape;176;p9"/>
          <p:cNvSpPr/>
          <p:nvPr/>
        </p:nvSpPr>
        <p:spPr>
          <a:xfrm>
            <a:off x="0" y="761999"/>
            <a:ext cx="9141619" cy="5334001"/>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9"/>
          <p:cNvSpPr/>
          <p:nvPr/>
        </p:nvSpPr>
        <p:spPr>
          <a:xfrm>
            <a:off x="9270263" y="761999"/>
            <a:ext cx="2925318" cy="5334001"/>
          </a:xfrm>
          <a:prstGeom prst="rect">
            <a:avLst/>
          </a:prstGeom>
          <a:solidFill>
            <a:srgbClr val="C8C8C8">
              <a:alpha val="49803"/>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9"/>
          <p:cNvSpPr/>
          <p:nvPr/>
        </p:nvSpPr>
        <p:spPr>
          <a:xfrm>
            <a:off x="0" y="0"/>
            <a:ext cx="12191999"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orbel"/>
              <a:ea typeface="Corbel"/>
              <a:cs typeface="Corbel"/>
              <a:sym typeface="Corbel"/>
            </a:endParaRPr>
          </a:p>
        </p:txBody>
      </p:sp>
      <p:sp>
        <p:nvSpPr>
          <p:cNvPr id="179" name="Google Shape;179;p9"/>
          <p:cNvSpPr/>
          <p:nvPr/>
        </p:nvSpPr>
        <p:spPr>
          <a:xfrm>
            <a:off x="0" y="4367639"/>
            <a:ext cx="11707367" cy="1852186"/>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9"/>
          <p:cNvSpPr txBox="1"/>
          <p:nvPr>
            <p:ph type="title"/>
          </p:nvPr>
        </p:nvSpPr>
        <p:spPr>
          <a:xfrm>
            <a:off x="1069848" y="4590661"/>
            <a:ext cx="10210862" cy="106569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rgbClr val="FFFFFF"/>
              </a:buClr>
              <a:buSzPts val="5900"/>
              <a:buFont typeface="Corbel"/>
              <a:buNone/>
            </a:pPr>
            <a:r>
              <a:rPr lang="en-US" sz="5900"/>
              <a:t>Visualize data by bar charts</a:t>
            </a:r>
            <a:endParaRPr/>
          </a:p>
        </p:txBody>
      </p:sp>
      <p:sp>
        <p:nvSpPr>
          <p:cNvPr id="181" name="Google Shape;181;p9"/>
          <p:cNvSpPr txBox="1"/>
          <p:nvPr>
            <p:ph idx="1" type="body"/>
          </p:nvPr>
        </p:nvSpPr>
        <p:spPr>
          <a:xfrm>
            <a:off x="1100014" y="5666792"/>
            <a:ext cx="10180696" cy="542592"/>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SzPts val="2200"/>
              <a:buNone/>
            </a:pPr>
            <a:r>
              <a:rPr lang="en-US" sz="2200">
                <a:solidFill>
                  <a:srgbClr val="D7F0F6"/>
                </a:solidFill>
              </a:rPr>
              <a:t>Winners who have won multiple times</a:t>
            </a:r>
            <a:endParaRPr/>
          </a:p>
        </p:txBody>
      </p:sp>
      <p:pic>
        <p:nvPicPr>
          <p:cNvPr id="182" name="Google Shape;182;p9"/>
          <p:cNvPicPr preferRelativeResize="0"/>
          <p:nvPr/>
        </p:nvPicPr>
        <p:blipFill rotWithShape="1">
          <a:blip r:embed="rId3">
            <a:alphaModFix/>
          </a:blip>
          <a:srcRect b="0" l="0" r="0" t="0"/>
          <a:stretch/>
        </p:blipFill>
        <p:spPr>
          <a:xfrm>
            <a:off x="433634" y="377426"/>
            <a:ext cx="10529740" cy="3612788"/>
          </a:xfrm>
          <a:prstGeom prst="rect">
            <a:avLst/>
          </a:prstGeom>
          <a:noFill/>
          <a:ln>
            <a:noFill/>
          </a:ln>
          <a:effectLst>
            <a:outerShdw blurRad="292100" rotWithShape="0" algn="tl" dir="2700000" dist="139700">
              <a:srgbClr val="333333">
                <a:alpha val="64705"/>
              </a:srgbClr>
            </a:outerShdw>
          </a:effectLst>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rame">
  <a:themeElements>
    <a:clrScheme name="Frame">
      <a:dk1>
        <a:srgbClr val="000000"/>
      </a:dk1>
      <a:lt1>
        <a:srgbClr val="FFFFFF"/>
      </a:lt1>
      <a:dk2>
        <a:srgbClr val="545454"/>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Frame">
  <a:themeElements>
    <a:clrScheme name="Frame">
      <a:dk1>
        <a:srgbClr val="000000"/>
      </a:dk1>
      <a:lt1>
        <a:srgbClr val="FFFFFF"/>
      </a:lt1>
      <a:dk2>
        <a:srgbClr val="545454"/>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2021-12-07T04:33:29Z</dcterms:created>
  <dc:creator>Anousha Zafaripour</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etDate">
    <vt:lpwstr>2021-12-18T03:08:54Z</vt:lpwstr>
  </property>
  <property fmtid="{D5CDD505-2E9C-101B-9397-08002B2CF9AE}" pid="4" name="MSIP_Label_f42aa342-8706-4288-bd11-ebb85995028c_Method">
    <vt:lpwstr>Standard</vt:lpwstr>
  </property>
  <property fmtid="{D5CDD505-2E9C-101B-9397-08002B2CF9AE}" pid="5" name="MSIP_Label_f42aa342-8706-4288-bd11-ebb85995028c_Name">
    <vt:lpwstr>Internal</vt:lpwstr>
  </property>
  <property fmtid="{D5CDD505-2E9C-101B-9397-08002B2CF9AE}" pid="6" name="MSIP_Label_f42aa342-8706-4288-bd11-ebb85995028c_SiteId">
    <vt:lpwstr>72f988bf-86f1-41af-91ab-2d7cd011db47</vt:lpwstr>
  </property>
  <property fmtid="{D5CDD505-2E9C-101B-9397-08002B2CF9AE}" pid="7" name="MSIP_Label_f42aa342-8706-4288-bd11-ebb85995028c_ActionId">
    <vt:lpwstr>43917091-f5c8-4e17-9f63-79267e18cd93</vt:lpwstr>
  </property>
  <property fmtid="{D5CDD505-2E9C-101B-9397-08002B2CF9AE}" pid="8" name="MSIP_Label_f42aa342-8706-4288-bd11-ebb85995028c_ContentBits">
    <vt:lpwstr>0</vt:lpwstr>
  </property>
</Properties>
</file>